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354" r:id="rId2"/>
    <p:sldId id="1358" r:id="rId3"/>
    <p:sldId id="1359" r:id="rId4"/>
    <p:sldId id="1362" r:id="rId5"/>
    <p:sldId id="1367" r:id="rId6"/>
    <p:sldId id="1368" r:id="rId7"/>
    <p:sldId id="1424" r:id="rId8"/>
    <p:sldId id="1425" r:id="rId9"/>
    <p:sldId id="1365" r:id="rId10"/>
    <p:sldId id="1374" r:id="rId11"/>
    <p:sldId id="1379" r:id="rId12"/>
    <p:sldId id="1426" r:id="rId13"/>
    <p:sldId id="1366" r:id="rId14"/>
    <p:sldId id="1392" r:id="rId15"/>
    <p:sldId id="1351" r:id="rId16"/>
  </p:sldIdLst>
  <p:sldSz cx="12192000" cy="6858000"/>
  <p:notesSz cx="2136775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CC66"/>
    <a:srgbClr val="FFCC00"/>
    <a:srgbClr val="FF9300"/>
    <a:srgbClr val="CC00CC"/>
    <a:srgbClr val="FFFF99"/>
    <a:srgbClr val="CC9900"/>
    <a:srgbClr val="1F334B"/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799" autoAdjust="0"/>
  </p:normalViewPr>
  <p:slideViewPr>
    <p:cSldViewPr snapToGrid="0">
      <p:cViewPr>
        <p:scale>
          <a:sx n="120" d="100"/>
          <a:sy n="120" d="100"/>
        </p:scale>
        <p:origin x="-11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7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25936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210345" y="0"/>
            <a:ext cx="925936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91D1-341A-46C2-A0CF-423299F7C50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925936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210345" y="9119474"/>
            <a:ext cx="925936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5E6E-117A-4DBF-9A84-F8CCF853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25936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210345" y="0"/>
            <a:ext cx="925936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9351-5B3C-4B67-8F3D-78E9A8345533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811338" y="1200150"/>
            <a:ext cx="5759451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3678" y="4620577"/>
            <a:ext cx="170942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925936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210345" y="9119474"/>
            <a:ext cx="925936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B84A-38DE-499C-A428-55C15FBF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4129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4129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4129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4129" y="513397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05454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805454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05454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805454" y="513397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516779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3516779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3516779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516779" y="513397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5228104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228104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5228104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5228104" y="513397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939429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939429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6939429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6939429" y="513397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8650754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8650754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32"/>
          </p:nvPr>
        </p:nvSpPr>
        <p:spPr>
          <a:xfrm>
            <a:off x="8650754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33"/>
          </p:nvPr>
        </p:nvSpPr>
        <p:spPr>
          <a:xfrm>
            <a:off x="8650754" y="513397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34"/>
          </p:nvPr>
        </p:nvSpPr>
        <p:spPr>
          <a:xfrm>
            <a:off x="10362079" y="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35"/>
          </p:nvPr>
        </p:nvSpPr>
        <p:spPr>
          <a:xfrm>
            <a:off x="10362079" y="1711325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36"/>
          </p:nvPr>
        </p:nvSpPr>
        <p:spPr>
          <a:xfrm>
            <a:off x="10362079" y="3422650"/>
            <a:ext cx="1711325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10362079" y="5133975"/>
            <a:ext cx="1711325" cy="1711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48005" y="2011998"/>
            <a:ext cx="525843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8725" y="2011998"/>
            <a:ext cx="541083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7144"/>
            <a:ext cx="5273040" cy="686514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546725" y="21186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823325" y="2118678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2836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928360" y="0"/>
            <a:ext cx="62636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44962" y="1996758"/>
            <a:ext cx="3475038" cy="27276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291840"/>
            <a:ext cx="12192000" cy="35661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439227" y="578644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723765" y="578644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008303" y="578644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3474720"/>
            <a:ext cx="12192000" cy="34137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4424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30762" y="2263299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45920" y="3855720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45920" y="5946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16040" y="0"/>
            <a:ext cx="577596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 rot="5400000">
            <a:off x="-655321" y="655319"/>
            <a:ext cx="6858003" cy="5547363"/>
          </a:xfrm>
          <a:prstGeom prst="triangle">
            <a:avLst>
              <a:gd name="adj" fmla="val 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23765" y="207295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741285" y="2072958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ofoli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6725" y="1295718"/>
            <a:ext cx="2530475" cy="236188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54245" y="1295718"/>
            <a:ext cx="2530475" cy="236188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771765" y="1295718"/>
            <a:ext cx="2530475" cy="236188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736725" y="3826034"/>
            <a:ext cx="2530475" cy="236188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754245" y="3826034"/>
            <a:ext cx="2530475" cy="236188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771765" y="3826034"/>
            <a:ext cx="2530475" cy="236188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8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5400000" flipV="1">
            <a:off x="4251960" y="-1082040"/>
            <a:ext cx="6858000" cy="902208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 rot="5400000" flipV="1">
            <a:off x="4587240" y="-746758"/>
            <a:ext cx="6858001" cy="8351521"/>
          </a:xfrm>
          <a:prstGeom prst="flowChartManualInpu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26091" y="1201737"/>
            <a:ext cx="1709737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26091" y="3259136"/>
            <a:ext cx="1709737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08720" y="1201737"/>
            <a:ext cx="1709737" cy="17113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08719" y="3259134"/>
            <a:ext cx="1709737" cy="1711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6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5400000" flipV="1">
            <a:off x="4251960" y="-1082040"/>
            <a:ext cx="6858000" cy="902208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 rot="5400000" flipV="1">
            <a:off x="4587240" y="-746758"/>
            <a:ext cx="6858001" cy="8351521"/>
          </a:xfrm>
          <a:prstGeom prst="flowChartManualInpu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4063" y="0"/>
            <a:ext cx="30439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043989" y="0"/>
            <a:ext cx="30439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12041" y="0"/>
            <a:ext cx="30439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80093" y="0"/>
            <a:ext cx="30439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 rot="5400000" flipV="1">
            <a:off x="4251960" y="-1082040"/>
            <a:ext cx="6858000" cy="902208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 rot="5400000" flipV="1">
            <a:off x="4587240" y="-746758"/>
            <a:ext cx="6858001" cy="8351521"/>
          </a:xfrm>
          <a:prstGeom prst="flowChartManualInpu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47072" y="2037766"/>
            <a:ext cx="1475455" cy="14754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016240" y="2037766"/>
            <a:ext cx="1475455" cy="14754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985408" y="2054017"/>
            <a:ext cx="1475455" cy="147545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233160" y="0"/>
            <a:ext cx="59588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1284" y="0"/>
            <a:ext cx="7842115" cy="6858000"/>
          </a:xfrm>
          <a:prstGeom prst="parallelogram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74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16040" y="0"/>
            <a:ext cx="577596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625668" y="2143315"/>
            <a:ext cx="1162118" cy="108469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279369" y="3608116"/>
            <a:ext cx="1162118" cy="108469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23757" y="5043004"/>
            <a:ext cx="1162118" cy="1084692"/>
          </a:xfrm>
          <a:prstGeom prst="flowChart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4279369" y="799438"/>
            <a:ext cx="1162118" cy="1084692"/>
          </a:xfrm>
          <a:prstGeom prst="flowChartConnector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68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38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5"/>
          </p:nvPr>
        </p:nvSpPr>
        <p:spPr>
          <a:xfrm rot="5400000" flipV="1">
            <a:off x="4587240" y="-746758"/>
            <a:ext cx="6858001" cy="8351521"/>
          </a:xfrm>
          <a:prstGeom prst="flowChartManualInpu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66818" y="928844"/>
            <a:ext cx="1985740" cy="18534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480576" y="909562"/>
            <a:ext cx="1985740" cy="185344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066818" y="3574068"/>
            <a:ext cx="1985740" cy="185344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480576" y="3574068"/>
            <a:ext cx="1985740" cy="1853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84531"/>
            <a:ext cx="2422431" cy="2286000"/>
          </a:xfrm>
        </p:spPr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610600" y="7342475"/>
            <a:ext cx="2422431" cy="228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0CEC4-131A-46BD-8476-F2DA7A14BE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9029" y="2278746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423159" y="2278746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848497" y="2278746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7286171" y="2278746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735383" y="2278746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-29029" y="4582164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423159" y="4582164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848497" y="4582164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7286171" y="4582164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9735383" y="4582164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-29029" y="-10158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2423159" y="-10158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4848497" y="-10158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7286171" y="-10158"/>
            <a:ext cx="2450592" cy="2313432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9735383" y="-10158"/>
            <a:ext cx="2450592" cy="23134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467933" y="3605451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298832" y="3605450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29731" y="3605449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960630" y="3605448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67933" y="1756523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298832" y="1756522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29731" y="1756521"/>
            <a:ext cx="1500998" cy="150099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60630" y="1756520"/>
            <a:ext cx="1500998" cy="15009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33427" y="1472740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264326" y="1472739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95225" y="1472738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26124" y="1472737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3720662"/>
            <a:ext cx="12192000" cy="3137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33427" y="2670923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264326" y="2670922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95225" y="2670921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26124" y="2670920"/>
            <a:ext cx="1500998" cy="1500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16175" y="2446636"/>
            <a:ext cx="1500998" cy="1500997"/>
          </a:xfrm>
          <a:prstGeom prst="flowChartAlternateProcess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247074" y="2446635"/>
            <a:ext cx="1500998" cy="1500997"/>
          </a:xfrm>
          <a:prstGeom prst="flowChartAlternateProcess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077973" y="2446634"/>
            <a:ext cx="1500998" cy="1500997"/>
          </a:xfrm>
          <a:prstGeom prst="flowChartAlternateProcess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08872" y="2446633"/>
            <a:ext cx="1500998" cy="1500997"/>
          </a:xfrm>
          <a:prstGeom prst="flowChartAlternateProcess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047773"/>
            <a:ext cx="2975429" cy="229348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06054" y="3047773"/>
            <a:ext cx="2960913" cy="229348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54062" y="3047773"/>
            <a:ext cx="2960913" cy="2293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1087" y="3047773"/>
            <a:ext cx="2960913" cy="22934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4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85186" y="2446637"/>
            <a:ext cx="1500998" cy="1500997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316085" y="2446636"/>
            <a:ext cx="1500998" cy="1500997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46984" y="2446635"/>
            <a:ext cx="1500998" cy="1500997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77883" y="2446634"/>
            <a:ext cx="1500998" cy="1500997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571450" y="2567406"/>
            <a:ext cx="1500998" cy="1500997"/>
          </a:xfrm>
          <a:prstGeom prst="flowChartOffpage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402349" y="2567405"/>
            <a:ext cx="1500998" cy="1500997"/>
          </a:xfrm>
          <a:prstGeom prst="flowChartOffpage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33248" y="2567404"/>
            <a:ext cx="1500998" cy="1500997"/>
          </a:xfrm>
          <a:prstGeom prst="flowChartOffpageConnector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064147" y="2567403"/>
            <a:ext cx="1500998" cy="1500997"/>
          </a:xfrm>
          <a:prstGeom prst="flowChartOffpageConnector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042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76195" y="12042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152388" y="12042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3566160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576194" y="3566160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152388" y="3566160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728582" y="12042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0304775" y="120427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728581" y="3566160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304775" y="3566160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9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889125" y="80803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06645" y="80803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24165" y="80803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89125" y="3582194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906645" y="3582194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924165" y="3582194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ofol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00880" y="2503023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00880" y="744477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700880" y="4261569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976257" y="0"/>
            <a:ext cx="621574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0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ofol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00880" y="2503023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00880" y="744477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700880" y="4261569"/>
            <a:ext cx="1426464" cy="13350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ofol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74685" y="2525325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74685" y="766779"/>
            <a:ext cx="1426464" cy="133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774685" y="4283871"/>
            <a:ext cx="1426464" cy="13350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fotoli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06245" y="207295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23765" y="2072958"/>
            <a:ext cx="2530475" cy="23618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741285" y="2072958"/>
            <a:ext cx="2530475" cy="23618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3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2075-31AA-451E-92F3-ADF37C25D71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CEC4-131A-46BD-8476-F2DA7A14B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55" r:id="rId3"/>
    <p:sldLayoutId id="2147483654" r:id="rId4"/>
    <p:sldLayoutId id="2147483649" r:id="rId5"/>
    <p:sldLayoutId id="2147483678" r:id="rId6"/>
    <p:sldLayoutId id="2147483675" r:id="rId7"/>
    <p:sldLayoutId id="2147483676" r:id="rId8"/>
    <p:sldLayoutId id="2147483650" r:id="rId9"/>
    <p:sldLayoutId id="2147483651" r:id="rId10"/>
    <p:sldLayoutId id="2147483652" r:id="rId11"/>
    <p:sldLayoutId id="2147483653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79" r:id="rId18"/>
    <p:sldLayoutId id="2147483662" r:id="rId19"/>
    <p:sldLayoutId id="2147483674" r:id="rId20"/>
    <p:sldLayoutId id="2147483664" r:id="rId21"/>
    <p:sldLayoutId id="2147483663" r:id="rId22"/>
    <p:sldLayoutId id="2147483665" r:id="rId23"/>
    <p:sldLayoutId id="2147483666" r:id="rId24"/>
    <p:sldLayoutId id="2147483667" r:id="rId25"/>
    <p:sldLayoutId id="2147483669" r:id="rId26"/>
    <p:sldLayoutId id="2147483677" r:id="rId27"/>
    <p:sldLayoutId id="2147483670" r:id="rId28"/>
    <p:sldLayoutId id="2147483671" r:id="rId29"/>
    <p:sldLayoutId id="2147483672" r:id="rId30"/>
    <p:sldLayoutId id="214748367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1502" y="2456033"/>
            <a:ext cx="50770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 smtClean="0">
                <a:solidFill>
                  <a:srgbClr val="FF0000"/>
                </a:solidFill>
                <a:latin typeface="Bebas Neue Bold" panose="020B0606020202050201" pitchFamily="34" charset="0"/>
              </a:rPr>
              <a:t>Pro</a:t>
            </a:r>
            <a:r>
              <a:rPr lang="pl-PL" sz="8800" dirty="0" smtClean="0">
                <a:latin typeface="Bebas Neue Bold" panose="020B0606020202050201" pitchFamily="34" charset="0"/>
              </a:rPr>
              <a:t>skilled</a:t>
            </a:r>
            <a:endParaRPr lang="en-US" sz="8800" dirty="0">
              <a:solidFill>
                <a:schemeClr val="bg1">
                  <a:lumMod val="85000"/>
                </a:schemeClr>
              </a:solidFill>
              <a:latin typeface="Bebas Neue Bold" panose="020B0606020202050201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62268" y="1895060"/>
            <a:ext cx="1031297" cy="393109"/>
            <a:chOff x="5515277" y="1537252"/>
            <a:chExt cx="1709447" cy="651606"/>
          </a:xfrm>
          <a:gradFill>
            <a:gsLst>
              <a:gs pos="0">
                <a:schemeClr val="tx2">
                  <a:alpha val="70000"/>
                </a:schemeClr>
              </a:gs>
              <a:gs pos="100000">
                <a:schemeClr val="tx2">
                  <a:lumMod val="75000"/>
                  <a:alpha val="90000"/>
                </a:schemeClr>
              </a:gs>
            </a:gsLst>
            <a:lin ang="5400000" scaled="1"/>
          </a:gradFill>
        </p:grpSpPr>
        <p:grpSp>
          <p:nvGrpSpPr>
            <p:cNvPr id="9" name="Group 8"/>
            <p:cNvGrpSpPr/>
            <p:nvPr/>
          </p:nvGrpSpPr>
          <p:grpSpPr>
            <a:xfrm>
              <a:off x="5515277" y="1537252"/>
              <a:ext cx="977408" cy="651606"/>
              <a:chOff x="5608042" y="1733541"/>
              <a:chExt cx="682975" cy="455317"/>
            </a:xfrm>
            <a:grpFill/>
          </p:grpSpPr>
          <p:sp>
            <p:nvSpPr>
              <p:cNvPr id="7" name="Oval 6"/>
              <p:cNvSpPr/>
              <p:nvPr/>
            </p:nvSpPr>
            <p:spPr>
              <a:xfrm>
                <a:off x="5608042" y="1733541"/>
                <a:ext cx="455317" cy="4553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835700" y="1733541"/>
                <a:ext cx="455317" cy="4553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47316" y="1537252"/>
              <a:ext cx="977408" cy="651606"/>
              <a:chOff x="5608042" y="1733541"/>
              <a:chExt cx="682975" cy="455317"/>
            </a:xfrm>
            <a:grpFill/>
          </p:grpSpPr>
          <p:sp>
            <p:nvSpPr>
              <p:cNvPr id="11" name="Oval 10"/>
              <p:cNvSpPr/>
              <p:nvPr/>
            </p:nvSpPr>
            <p:spPr>
              <a:xfrm>
                <a:off x="5608042" y="1733541"/>
                <a:ext cx="455317" cy="4553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835700" y="1733541"/>
                <a:ext cx="455317" cy="4553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42" y="825233"/>
            <a:ext cx="3293060" cy="39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4010526"/>
            <a:ext cx="12192000" cy="2863515"/>
          </a:xfrm>
          <a:prstGeom prst="rect">
            <a:avLst/>
          </a:prstGeom>
          <a:gradFill>
            <a:gsLst>
              <a:gs pos="0">
                <a:schemeClr val="tx2">
                  <a:alpha val="8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3188" y="4268453"/>
            <a:ext cx="107056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 smtClean="0">
                <a:solidFill>
                  <a:schemeClr val="bg1"/>
                </a:solidFill>
                <a:latin typeface="Bebas Neue Bold" panose="020B0606020202050201" pitchFamily="34" charset="0"/>
                <a:ea typeface="Adobe Gothic Std B" panose="020B0800000000000000" pitchFamily="34" charset="-128"/>
              </a:rPr>
              <a:t>PROSKILLED TEAM</a:t>
            </a:r>
            <a:endParaRPr lang="en-US" sz="8800" dirty="0" smtClean="0">
              <a:solidFill>
                <a:schemeClr val="bg1"/>
              </a:solidFill>
              <a:latin typeface="Bebas Neue Bold" panose="020B0606020202050201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24078" y="5700626"/>
            <a:ext cx="4445873" cy="599925"/>
            <a:chOff x="7239530" y="4731104"/>
            <a:chExt cx="4445873" cy="599925"/>
          </a:xfrm>
        </p:grpSpPr>
        <p:grpSp>
          <p:nvGrpSpPr>
            <p:cNvPr id="12" name="Group 11"/>
            <p:cNvGrpSpPr/>
            <p:nvPr/>
          </p:nvGrpSpPr>
          <p:grpSpPr>
            <a:xfrm>
              <a:off x="7416210" y="4745481"/>
              <a:ext cx="4269193" cy="461665"/>
              <a:chOff x="7155279" y="4167494"/>
              <a:chExt cx="3861295" cy="461665"/>
            </a:xfrm>
          </p:grpSpPr>
          <p:sp>
            <p:nvSpPr>
              <p:cNvPr id="14" name="Shape 202"/>
              <p:cNvSpPr/>
              <p:nvPr/>
            </p:nvSpPr>
            <p:spPr>
              <a:xfrm>
                <a:off x="7696602" y="4167494"/>
                <a:ext cx="3319972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lc="http://schemas.openxmlformats.org/drawingml/2006/lockedCanvas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indent="6858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indent="13716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indent="20574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indent="27432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indent="34290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indent="41148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indent="48006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indent="5486400" defTabSz="1371600">
                  <a:defRPr sz="2700"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lang="pl-PL" sz="1200" dirty="0" smtClean="0">
                    <a:solidFill>
                      <a:schemeClr val="bg1"/>
                    </a:solidFill>
                  </a:rPr>
                  <a:t>Firma Proskilled posiada jedną drużynę którą wspiera na turniejach w kraju i za granicą</a:t>
                </a:r>
                <a:endParaRPr sz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7155279" y="4325598"/>
                <a:ext cx="224290" cy="247294"/>
                <a:chOff x="5297480" y="3897488"/>
                <a:chExt cx="224290" cy="247294"/>
              </a:xfrm>
              <a:solidFill>
                <a:schemeClr val="bg1"/>
              </a:solidFill>
            </p:grpSpPr>
            <p:sp>
              <p:nvSpPr>
                <p:cNvPr id="16" name="Freeform 395"/>
                <p:cNvSpPr>
                  <a:spLocks/>
                </p:cNvSpPr>
                <p:nvPr/>
              </p:nvSpPr>
              <p:spPr bwMode="auto">
                <a:xfrm>
                  <a:off x="5418250" y="3897488"/>
                  <a:ext cx="32590" cy="36424"/>
                </a:xfrm>
                <a:custGeom>
                  <a:avLst/>
                  <a:gdLst>
                    <a:gd name="T0" fmla="*/ 13 w 35"/>
                    <a:gd name="T1" fmla="*/ 38 h 38"/>
                    <a:gd name="T2" fmla="*/ 13 w 35"/>
                    <a:gd name="T3" fmla="*/ 38 h 38"/>
                    <a:gd name="T4" fmla="*/ 28 w 35"/>
                    <a:gd name="T5" fmla="*/ 16 h 38"/>
                    <a:gd name="T6" fmla="*/ 35 w 35"/>
                    <a:gd name="T7" fmla="*/ 7 h 38"/>
                    <a:gd name="T8" fmla="*/ 27 w 35"/>
                    <a:gd name="T9" fmla="*/ 0 h 38"/>
                    <a:gd name="T10" fmla="*/ 27 w 35"/>
                    <a:gd name="T11" fmla="*/ 0 h 38"/>
                    <a:gd name="T12" fmla="*/ 11 w 35"/>
                    <a:gd name="T13" fmla="*/ 20 h 38"/>
                    <a:gd name="T14" fmla="*/ 0 w 35"/>
                    <a:gd name="T15" fmla="*/ 38 h 38"/>
                    <a:gd name="T16" fmla="*/ 13 w 35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38">
                      <a:moveTo>
                        <a:pt x="13" y="38"/>
                      </a:moveTo>
                      <a:lnTo>
                        <a:pt x="13" y="38"/>
                      </a:lnTo>
                      <a:lnTo>
                        <a:pt x="28" y="16"/>
                      </a:lnTo>
                      <a:lnTo>
                        <a:pt x="35" y="7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11" y="20"/>
                      </a:lnTo>
                      <a:lnTo>
                        <a:pt x="0" y="38"/>
                      </a:lnTo>
                      <a:lnTo>
                        <a:pt x="13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396"/>
                <p:cNvSpPr>
                  <a:spLocks/>
                </p:cNvSpPr>
                <p:nvPr/>
              </p:nvSpPr>
              <p:spPr bwMode="auto">
                <a:xfrm>
                  <a:off x="5425918" y="4116026"/>
                  <a:ext cx="23004" cy="28756"/>
                </a:xfrm>
                <a:custGeom>
                  <a:avLst/>
                  <a:gdLst>
                    <a:gd name="T0" fmla="*/ 0 w 22"/>
                    <a:gd name="T1" fmla="*/ 0 h 30"/>
                    <a:gd name="T2" fmla="*/ 0 w 22"/>
                    <a:gd name="T3" fmla="*/ 0 h 30"/>
                    <a:gd name="T4" fmla="*/ 4 w 22"/>
                    <a:gd name="T5" fmla="*/ 13 h 30"/>
                    <a:gd name="T6" fmla="*/ 8 w 22"/>
                    <a:gd name="T7" fmla="*/ 21 h 30"/>
                    <a:gd name="T8" fmla="*/ 13 w 22"/>
                    <a:gd name="T9" fmla="*/ 30 h 30"/>
                    <a:gd name="T10" fmla="*/ 22 w 22"/>
                    <a:gd name="T11" fmla="*/ 24 h 30"/>
                    <a:gd name="T12" fmla="*/ 22 w 22"/>
                    <a:gd name="T13" fmla="*/ 24 h 30"/>
                    <a:gd name="T14" fmla="*/ 17 w 22"/>
                    <a:gd name="T15" fmla="*/ 12 h 30"/>
                    <a:gd name="T16" fmla="*/ 13 w 22"/>
                    <a:gd name="T17" fmla="*/ 0 h 30"/>
                    <a:gd name="T18" fmla="*/ 0 w 22"/>
                    <a:gd name="T1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8" y="21"/>
                      </a:lnTo>
                      <a:lnTo>
                        <a:pt x="13" y="3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17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397"/>
                <p:cNvSpPr>
                  <a:spLocks noEditPoints="1"/>
                </p:cNvSpPr>
                <p:nvPr/>
              </p:nvSpPr>
              <p:spPr bwMode="auto">
                <a:xfrm>
                  <a:off x="5297480" y="3933912"/>
                  <a:ext cx="128440" cy="182116"/>
                </a:xfrm>
                <a:custGeom>
                  <a:avLst/>
                  <a:gdLst>
                    <a:gd name="T0" fmla="*/ 37 w 135"/>
                    <a:gd name="T1" fmla="*/ 133 h 190"/>
                    <a:gd name="T2" fmla="*/ 44 w 135"/>
                    <a:gd name="T3" fmla="*/ 125 h 190"/>
                    <a:gd name="T4" fmla="*/ 44 w 135"/>
                    <a:gd name="T5" fmla="*/ 125 h 190"/>
                    <a:gd name="T6" fmla="*/ 50 w 135"/>
                    <a:gd name="T7" fmla="*/ 127 h 190"/>
                    <a:gd name="T8" fmla="*/ 68 w 135"/>
                    <a:gd name="T9" fmla="*/ 133 h 190"/>
                    <a:gd name="T10" fmla="*/ 80 w 135"/>
                    <a:gd name="T11" fmla="*/ 136 h 190"/>
                    <a:gd name="T12" fmla="*/ 96 w 135"/>
                    <a:gd name="T13" fmla="*/ 139 h 190"/>
                    <a:gd name="T14" fmla="*/ 111 w 135"/>
                    <a:gd name="T15" fmla="*/ 140 h 190"/>
                    <a:gd name="T16" fmla="*/ 129 w 135"/>
                    <a:gd name="T17" fmla="*/ 140 h 190"/>
                    <a:gd name="T18" fmla="*/ 129 w 135"/>
                    <a:gd name="T19" fmla="*/ 140 h 190"/>
                    <a:gd name="T20" fmla="*/ 129 w 135"/>
                    <a:gd name="T21" fmla="*/ 140 h 190"/>
                    <a:gd name="T22" fmla="*/ 131 w 135"/>
                    <a:gd name="T23" fmla="*/ 126 h 190"/>
                    <a:gd name="T24" fmla="*/ 132 w 135"/>
                    <a:gd name="T25" fmla="*/ 111 h 190"/>
                    <a:gd name="T26" fmla="*/ 92 w 135"/>
                    <a:gd name="T27" fmla="*/ 111 h 190"/>
                    <a:gd name="T28" fmla="*/ 92 w 135"/>
                    <a:gd name="T29" fmla="*/ 111 h 190"/>
                    <a:gd name="T30" fmla="*/ 92 w 135"/>
                    <a:gd name="T31" fmla="*/ 102 h 190"/>
                    <a:gd name="T32" fmla="*/ 93 w 135"/>
                    <a:gd name="T33" fmla="*/ 92 h 190"/>
                    <a:gd name="T34" fmla="*/ 94 w 135"/>
                    <a:gd name="T35" fmla="*/ 80 h 190"/>
                    <a:gd name="T36" fmla="*/ 99 w 135"/>
                    <a:gd name="T37" fmla="*/ 63 h 190"/>
                    <a:gd name="T38" fmla="*/ 104 w 135"/>
                    <a:gd name="T39" fmla="*/ 45 h 190"/>
                    <a:gd name="T40" fmla="*/ 113 w 135"/>
                    <a:gd name="T41" fmla="*/ 24 h 190"/>
                    <a:gd name="T42" fmla="*/ 125 w 135"/>
                    <a:gd name="T43" fmla="*/ 0 h 190"/>
                    <a:gd name="T44" fmla="*/ 0 w 135"/>
                    <a:gd name="T45" fmla="*/ 0 h 190"/>
                    <a:gd name="T46" fmla="*/ 0 w 135"/>
                    <a:gd name="T47" fmla="*/ 190 h 190"/>
                    <a:gd name="T48" fmla="*/ 135 w 135"/>
                    <a:gd name="T49" fmla="*/ 190 h 190"/>
                    <a:gd name="T50" fmla="*/ 135 w 135"/>
                    <a:gd name="T51" fmla="*/ 190 h 190"/>
                    <a:gd name="T52" fmla="*/ 131 w 135"/>
                    <a:gd name="T53" fmla="*/ 172 h 190"/>
                    <a:gd name="T54" fmla="*/ 129 w 135"/>
                    <a:gd name="T55" fmla="*/ 151 h 190"/>
                    <a:gd name="T56" fmla="*/ 129 w 135"/>
                    <a:gd name="T57" fmla="*/ 151 h 190"/>
                    <a:gd name="T58" fmla="*/ 115 w 135"/>
                    <a:gd name="T59" fmla="*/ 151 h 190"/>
                    <a:gd name="T60" fmla="*/ 93 w 135"/>
                    <a:gd name="T61" fmla="*/ 150 h 190"/>
                    <a:gd name="T62" fmla="*/ 79 w 135"/>
                    <a:gd name="T63" fmla="*/ 148 h 190"/>
                    <a:gd name="T64" fmla="*/ 65 w 135"/>
                    <a:gd name="T65" fmla="*/ 144 h 190"/>
                    <a:gd name="T66" fmla="*/ 51 w 135"/>
                    <a:gd name="T67" fmla="*/ 140 h 190"/>
                    <a:gd name="T68" fmla="*/ 37 w 135"/>
                    <a:gd name="T69" fmla="*/ 133 h 190"/>
                    <a:gd name="T70" fmla="*/ 37 w 135"/>
                    <a:gd name="T71" fmla="*/ 133 h 190"/>
                    <a:gd name="T72" fmla="*/ 59 w 135"/>
                    <a:gd name="T73" fmla="*/ 24 h 190"/>
                    <a:gd name="T74" fmla="*/ 72 w 135"/>
                    <a:gd name="T75" fmla="*/ 24 h 190"/>
                    <a:gd name="T76" fmla="*/ 72 w 135"/>
                    <a:gd name="T77" fmla="*/ 53 h 190"/>
                    <a:gd name="T78" fmla="*/ 59 w 135"/>
                    <a:gd name="T79" fmla="*/ 53 h 190"/>
                    <a:gd name="T80" fmla="*/ 59 w 135"/>
                    <a:gd name="T81" fmla="*/ 24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35" h="190">
                      <a:moveTo>
                        <a:pt x="37" y="133"/>
                      </a:moveTo>
                      <a:lnTo>
                        <a:pt x="44" y="125"/>
                      </a:lnTo>
                      <a:lnTo>
                        <a:pt x="44" y="125"/>
                      </a:lnTo>
                      <a:lnTo>
                        <a:pt x="50" y="127"/>
                      </a:lnTo>
                      <a:lnTo>
                        <a:pt x="68" y="133"/>
                      </a:lnTo>
                      <a:lnTo>
                        <a:pt x="80" y="136"/>
                      </a:lnTo>
                      <a:lnTo>
                        <a:pt x="96" y="139"/>
                      </a:lnTo>
                      <a:lnTo>
                        <a:pt x="111" y="140"/>
                      </a:lnTo>
                      <a:lnTo>
                        <a:pt x="129" y="140"/>
                      </a:lnTo>
                      <a:lnTo>
                        <a:pt x="129" y="140"/>
                      </a:lnTo>
                      <a:lnTo>
                        <a:pt x="129" y="140"/>
                      </a:lnTo>
                      <a:lnTo>
                        <a:pt x="131" y="126"/>
                      </a:lnTo>
                      <a:lnTo>
                        <a:pt x="132" y="111"/>
                      </a:lnTo>
                      <a:lnTo>
                        <a:pt x="92" y="111"/>
                      </a:lnTo>
                      <a:lnTo>
                        <a:pt x="92" y="111"/>
                      </a:lnTo>
                      <a:lnTo>
                        <a:pt x="92" y="102"/>
                      </a:lnTo>
                      <a:lnTo>
                        <a:pt x="93" y="92"/>
                      </a:lnTo>
                      <a:lnTo>
                        <a:pt x="94" y="80"/>
                      </a:lnTo>
                      <a:lnTo>
                        <a:pt x="99" y="63"/>
                      </a:lnTo>
                      <a:lnTo>
                        <a:pt x="104" y="45"/>
                      </a:lnTo>
                      <a:lnTo>
                        <a:pt x="113" y="24"/>
                      </a:lnTo>
                      <a:lnTo>
                        <a:pt x="125" y="0"/>
                      </a:lnTo>
                      <a:lnTo>
                        <a:pt x="0" y="0"/>
                      </a:lnTo>
                      <a:lnTo>
                        <a:pt x="0" y="190"/>
                      </a:lnTo>
                      <a:lnTo>
                        <a:pt x="135" y="190"/>
                      </a:lnTo>
                      <a:lnTo>
                        <a:pt x="135" y="190"/>
                      </a:lnTo>
                      <a:lnTo>
                        <a:pt x="131" y="172"/>
                      </a:lnTo>
                      <a:lnTo>
                        <a:pt x="129" y="151"/>
                      </a:lnTo>
                      <a:lnTo>
                        <a:pt x="129" y="151"/>
                      </a:lnTo>
                      <a:lnTo>
                        <a:pt x="115" y="151"/>
                      </a:lnTo>
                      <a:lnTo>
                        <a:pt x="93" y="150"/>
                      </a:lnTo>
                      <a:lnTo>
                        <a:pt x="79" y="148"/>
                      </a:lnTo>
                      <a:lnTo>
                        <a:pt x="65" y="144"/>
                      </a:lnTo>
                      <a:lnTo>
                        <a:pt x="51" y="140"/>
                      </a:lnTo>
                      <a:lnTo>
                        <a:pt x="37" y="133"/>
                      </a:lnTo>
                      <a:lnTo>
                        <a:pt x="37" y="133"/>
                      </a:lnTo>
                      <a:close/>
                      <a:moveTo>
                        <a:pt x="59" y="24"/>
                      </a:moveTo>
                      <a:lnTo>
                        <a:pt x="72" y="24"/>
                      </a:lnTo>
                      <a:lnTo>
                        <a:pt x="72" y="53"/>
                      </a:lnTo>
                      <a:lnTo>
                        <a:pt x="59" y="53"/>
                      </a:lnTo>
                      <a:lnTo>
                        <a:pt x="59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398"/>
                <p:cNvSpPr>
                  <a:spLocks noEditPoints="1"/>
                </p:cNvSpPr>
                <p:nvPr/>
              </p:nvSpPr>
              <p:spPr bwMode="auto">
                <a:xfrm>
                  <a:off x="5397164" y="3933912"/>
                  <a:ext cx="124606" cy="182116"/>
                </a:xfrm>
                <a:custGeom>
                  <a:avLst/>
                  <a:gdLst>
                    <a:gd name="T0" fmla="*/ 130 w 130"/>
                    <a:gd name="T1" fmla="*/ 0 h 190"/>
                    <a:gd name="T2" fmla="*/ 34 w 130"/>
                    <a:gd name="T3" fmla="*/ 0 h 190"/>
                    <a:gd name="T4" fmla="*/ 34 w 130"/>
                    <a:gd name="T5" fmla="*/ 0 h 190"/>
                    <a:gd name="T6" fmla="*/ 23 w 130"/>
                    <a:gd name="T7" fmla="*/ 21 h 190"/>
                    <a:gd name="T8" fmla="*/ 13 w 130"/>
                    <a:gd name="T9" fmla="*/ 45 h 190"/>
                    <a:gd name="T10" fmla="*/ 7 w 130"/>
                    <a:gd name="T11" fmla="*/ 57 h 190"/>
                    <a:gd name="T12" fmla="*/ 4 w 130"/>
                    <a:gd name="T13" fmla="*/ 70 h 190"/>
                    <a:gd name="T14" fmla="*/ 2 w 130"/>
                    <a:gd name="T15" fmla="*/ 84 h 190"/>
                    <a:gd name="T16" fmla="*/ 0 w 130"/>
                    <a:gd name="T17" fmla="*/ 98 h 190"/>
                    <a:gd name="T18" fmla="*/ 44 w 130"/>
                    <a:gd name="T19" fmla="*/ 98 h 190"/>
                    <a:gd name="T20" fmla="*/ 44 w 130"/>
                    <a:gd name="T21" fmla="*/ 98 h 190"/>
                    <a:gd name="T22" fmla="*/ 41 w 130"/>
                    <a:gd name="T23" fmla="*/ 109 h 190"/>
                    <a:gd name="T24" fmla="*/ 38 w 130"/>
                    <a:gd name="T25" fmla="*/ 123 h 190"/>
                    <a:gd name="T26" fmla="*/ 37 w 130"/>
                    <a:gd name="T27" fmla="*/ 140 h 190"/>
                    <a:gd name="T28" fmla="*/ 37 w 130"/>
                    <a:gd name="T29" fmla="*/ 140 h 190"/>
                    <a:gd name="T30" fmla="*/ 48 w 130"/>
                    <a:gd name="T31" fmla="*/ 139 h 190"/>
                    <a:gd name="T32" fmla="*/ 63 w 130"/>
                    <a:gd name="T33" fmla="*/ 134 h 190"/>
                    <a:gd name="T34" fmla="*/ 79 w 130"/>
                    <a:gd name="T35" fmla="*/ 130 h 190"/>
                    <a:gd name="T36" fmla="*/ 87 w 130"/>
                    <a:gd name="T37" fmla="*/ 127 h 190"/>
                    <a:gd name="T38" fmla="*/ 93 w 130"/>
                    <a:gd name="T39" fmla="*/ 123 h 190"/>
                    <a:gd name="T40" fmla="*/ 98 w 130"/>
                    <a:gd name="T41" fmla="*/ 133 h 190"/>
                    <a:gd name="T42" fmla="*/ 98 w 130"/>
                    <a:gd name="T43" fmla="*/ 133 h 190"/>
                    <a:gd name="T44" fmla="*/ 94 w 130"/>
                    <a:gd name="T45" fmla="*/ 134 h 190"/>
                    <a:gd name="T46" fmla="*/ 83 w 130"/>
                    <a:gd name="T47" fmla="*/ 140 h 190"/>
                    <a:gd name="T48" fmla="*/ 63 w 130"/>
                    <a:gd name="T49" fmla="*/ 146 h 190"/>
                    <a:gd name="T50" fmla="*/ 51 w 130"/>
                    <a:gd name="T51" fmla="*/ 148 h 190"/>
                    <a:gd name="T52" fmla="*/ 37 w 130"/>
                    <a:gd name="T53" fmla="*/ 150 h 190"/>
                    <a:gd name="T54" fmla="*/ 37 w 130"/>
                    <a:gd name="T55" fmla="*/ 150 h 190"/>
                    <a:gd name="T56" fmla="*/ 38 w 130"/>
                    <a:gd name="T57" fmla="*/ 169 h 190"/>
                    <a:gd name="T58" fmla="*/ 44 w 130"/>
                    <a:gd name="T59" fmla="*/ 190 h 190"/>
                    <a:gd name="T60" fmla="*/ 130 w 130"/>
                    <a:gd name="T61" fmla="*/ 190 h 190"/>
                    <a:gd name="T62" fmla="*/ 130 w 130"/>
                    <a:gd name="T63" fmla="*/ 0 h 190"/>
                    <a:gd name="T64" fmla="*/ 69 w 130"/>
                    <a:gd name="T65" fmla="*/ 53 h 190"/>
                    <a:gd name="T66" fmla="*/ 56 w 130"/>
                    <a:gd name="T67" fmla="*/ 53 h 190"/>
                    <a:gd name="T68" fmla="*/ 56 w 130"/>
                    <a:gd name="T69" fmla="*/ 24 h 190"/>
                    <a:gd name="T70" fmla="*/ 69 w 130"/>
                    <a:gd name="T71" fmla="*/ 24 h 190"/>
                    <a:gd name="T72" fmla="*/ 69 w 130"/>
                    <a:gd name="T73" fmla="*/ 5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0" h="190">
                      <a:moveTo>
                        <a:pt x="130" y="0"/>
                      </a:move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23" y="21"/>
                      </a:lnTo>
                      <a:lnTo>
                        <a:pt x="13" y="45"/>
                      </a:lnTo>
                      <a:lnTo>
                        <a:pt x="7" y="57"/>
                      </a:lnTo>
                      <a:lnTo>
                        <a:pt x="4" y="70"/>
                      </a:lnTo>
                      <a:lnTo>
                        <a:pt x="2" y="84"/>
                      </a:lnTo>
                      <a:lnTo>
                        <a:pt x="0" y="98"/>
                      </a:lnTo>
                      <a:lnTo>
                        <a:pt x="44" y="98"/>
                      </a:lnTo>
                      <a:lnTo>
                        <a:pt x="44" y="98"/>
                      </a:lnTo>
                      <a:lnTo>
                        <a:pt x="41" y="109"/>
                      </a:lnTo>
                      <a:lnTo>
                        <a:pt x="38" y="123"/>
                      </a:lnTo>
                      <a:lnTo>
                        <a:pt x="37" y="140"/>
                      </a:lnTo>
                      <a:lnTo>
                        <a:pt x="37" y="140"/>
                      </a:lnTo>
                      <a:lnTo>
                        <a:pt x="48" y="139"/>
                      </a:lnTo>
                      <a:lnTo>
                        <a:pt x="63" y="134"/>
                      </a:lnTo>
                      <a:lnTo>
                        <a:pt x="79" y="130"/>
                      </a:lnTo>
                      <a:lnTo>
                        <a:pt x="87" y="127"/>
                      </a:lnTo>
                      <a:lnTo>
                        <a:pt x="93" y="123"/>
                      </a:lnTo>
                      <a:lnTo>
                        <a:pt x="98" y="133"/>
                      </a:lnTo>
                      <a:lnTo>
                        <a:pt x="98" y="133"/>
                      </a:lnTo>
                      <a:lnTo>
                        <a:pt x="94" y="134"/>
                      </a:lnTo>
                      <a:lnTo>
                        <a:pt x="83" y="140"/>
                      </a:lnTo>
                      <a:lnTo>
                        <a:pt x="63" y="146"/>
                      </a:lnTo>
                      <a:lnTo>
                        <a:pt x="51" y="148"/>
                      </a:lnTo>
                      <a:lnTo>
                        <a:pt x="37" y="150"/>
                      </a:lnTo>
                      <a:lnTo>
                        <a:pt x="37" y="150"/>
                      </a:lnTo>
                      <a:lnTo>
                        <a:pt x="38" y="169"/>
                      </a:lnTo>
                      <a:lnTo>
                        <a:pt x="44" y="190"/>
                      </a:lnTo>
                      <a:lnTo>
                        <a:pt x="130" y="190"/>
                      </a:lnTo>
                      <a:lnTo>
                        <a:pt x="130" y="0"/>
                      </a:lnTo>
                      <a:close/>
                      <a:moveTo>
                        <a:pt x="69" y="53"/>
                      </a:moveTo>
                      <a:lnTo>
                        <a:pt x="56" y="53"/>
                      </a:lnTo>
                      <a:lnTo>
                        <a:pt x="56" y="24"/>
                      </a:lnTo>
                      <a:lnTo>
                        <a:pt x="69" y="24"/>
                      </a:lnTo>
                      <a:lnTo>
                        <a:pt x="69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399"/>
                <p:cNvSpPr>
                  <a:spLocks/>
                </p:cNvSpPr>
                <p:nvPr/>
              </p:nvSpPr>
              <p:spPr bwMode="auto">
                <a:xfrm>
                  <a:off x="5418250" y="3897488"/>
                  <a:ext cx="32590" cy="36424"/>
                </a:xfrm>
                <a:custGeom>
                  <a:avLst/>
                  <a:gdLst>
                    <a:gd name="T0" fmla="*/ 35 w 35"/>
                    <a:gd name="T1" fmla="*/ 7 h 38"/>
                    <a:gd name="T2" fmla="*/ 27 w 35"/>
                    <a:gd name="T3" fmla="*/ 0 h 38"/>
                    <a:gd name="T4" fmla="*/ 27 w 35"/>
                    <a:gd name="T5" fmla="*/ 0 h 38"/>
                    <a:gd name="T6" fmla="*/ 11 w 35"/>
                    <a:gd name="T7" fmla="*/ 20 h 38"/>
                    <a:gd name="T8" fmla="*/ 0 w 35"/>
                    <a:gd name="T9" fmla="*/ 38 h 38"/>
                    <a:gd name="T10" fmla="*/ 13 w 35"/>
                    <a:gd name="T11" fmla="*/ 38 h 38"/>
                    <a:gd name="T12" fmla="*/ 13 w 35"/>
                    <a:gd name="T13" fmla="*/ 38 h 38"/>
                    <a:gd name="T14" fmla="*/ 28 w 35"/>
                    <a:gd name="T15" fmla="*/ 16 h 38"/>
                    <a:gd name="T16" fmla="*/ 35 w 35"/>
                    <a:gd name="T17" fmla="*/ 7 h 38"/>
                    <a:gd name="T18" fmla="*/ 35 w 35"/>
                    <a:gd name="T19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38">
                      <a:moveTo>
                        <a:pt x="35" y="7"/>
                      </a:move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11" y="20"/>
                      </a:lnTo>
                      <a:lnTo>
                        <a:pt x="0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28" y="16"/>
                      </a:lnTo>
                      <a:lnTo>
                        <a:pt x="35" y="7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400"/>
                <p:cNvSpPr>
                  <a:spLocks/>
                </p:cNvSpPr>
                <p:nvPr/>
              </p:nvSpPr>
              <p:spPr bwMode="auto">
                <a:xfrm>
                  <a:off x="5425918" y="4116026"/>
                  <a:ext cx="23004" cy="28756"/>
                </a:xfrm>
                <a:custGeom>
                  <a:avLst/>
                  <a:gdLst>
                    <a:gd name="T0" fmla="*/ 13 w 22"/>
                    <a:gd name="T1" fmla="*/ 30 h 30"/>
                    <a:gd name="T2" fmla="*/ 22 w 22"/>
                    <a:gd name="T3" fmla="*/ 24 h 30"/>
                    <a:gd name="T4" fmla="*/ 22 w 22"/>
                    <a:gd name="T5" fmla="*/ 24 h 30"/>
                    <a:gd name="T6" fmla="*/ 17 w 22"/>
                    <a:gd name="T7" fmla="*/ 12 h 30"/>
                    <a:gd name="T8" fmla="*/ 13 w 22"/>
                    <a:gd name="T9" fmla="*/ 0 h 30"/>
                    <a:gd name="T10" fmla="*/ 0 w 22"/>
                    <a:gd name="T11" fmla="*/ 0 h 30"/>
                    <a:gd name="T12" fmla="*/ 0 w 22"/>
                    <a:gd name="T13" fmla="*/ 0 h 30"/>
                    <a:gd name="T14" fmla="*/ 4 w 22"/>
                    <a:gd name="T15" fmla="*/ 13 h 30"/>
                    <a:gd name="T16" fmla="*/ 8 w 22"/>
                    <a:gd name="T17" fmla="*/ 21 h 30"/>
                    <a:gd name="T18" fmla="*/ 13 w 22"/>
                    <a:gd name="T19" fmla="*/ 30 h 30"/>
                    <a:gd name="T20" fmla="*/ 13 w 22"/>
                    <a:gd name="T2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30">
                      <a:moveTo>
                        <a:pt x="13" y="30"/>
                      </a:move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17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8" y="21"/>
                      </a:lnTo>
                      <a:lnTo>
                        <a:pt x="13" y="30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3" name="Oval 12"/>
            <p:cNvSpPr/>
            <p:nvPr/>
          </p:nvSpPr>
          <p:spPr>
            <a:xfrm>
              <a:off x="7239530" y="4731104"/>
              <a:ext cx="599925" cy="59992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2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4" name="Parallelogram 13"/>
          <p:cNvSpPr/>
          <p:nvPr/>
        </p:nvSpPr>
        <p:spPr>
          <a:xfrm flipV="1">
            <a:off x="3767741" y="2853560"/>
            <a:ext cx="4020425" cy="3279226"/>
          </a:xfrm>
          <a:prstGeom prst="parallelogram">
            <a:avLst>
              <a:gd name="adj" fmla="val 67208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7173092" cy="6858000"/>
            <a:chOff x="0" y="0"/>
            <a:chExt cx="7173092" cy="6858000"/>
          </a:xfrm>
        </p:grpSpPr>
        <p:sp>
          <p:nvSpPr>
            <p:cNvPr id="11" name="Right Triangle 10"/>
            <p:cNvSpPr/>
            <p:nvPr/>
          </p:nvSpPr>
          <p:spPr>
            <a:xfrm>
              <a:off x="2538030" y="0"/>
              <a:ext cx="4635062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253803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hape 202"/>
          <p:cNvSpPr/>
          <p:nvPr/>
        </p:nvSpPr>
        <p:spPr>
          <a:xfrm>
            <a:off x="409288" y="3912092"/>
            <a:ext cx="3389342" cy="163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1800" b="1" dirty="0"/>
              <a:t>Bartłomiej “Masked” </a:t>
            </a:r>
            <a:r>
              <a:rPr lang="pl-PL" sz="1800" b="1" dirty="0" smtClean="0"/>
              <a:t>Trybuła</a:t>
            </a:r>
          </a:p>
          <a:p>
            <a:pPr marL="171450" indent="-171450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1800" b="1" dirty="0"/>
              <a:t>Łukasz “Woocash” Olszowski</a:t>
            </a:r>
            <a:endParaRPr lang="pl-PL" sz="1800" dirty="0"/>
          </a:p>
          <a:p>
            <a:pPr marL="171450" indent="-171450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1800" b="1" dirty="0"/>
              <a:t>Andrzej "Master" Marosek </a:t>
            </a:r>
            <a:endParaRPr lang="pl-PL" sz="1800" b="1" dirty="0" smtClean="0"/>
          </a:p>
          <a:p>
            <a:pPr marL="171450" indent="-171450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1800" b="1" dirty="0"/>
              <a:t>Mateusz “MTZ” Malikowski </a:t>
            </a:r>
            <a:endParaRPr lang="pl-PL" sz="1800" b="1" dirty="0" smtClean="0"/>
          </a:p>
          <a:p>
            <a:pPr marL="171450" indent="-171450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1800" b="1" dirty="0"/>
              <a:t>Piotr “P1TER” Kubiak</a:t>
            </a:r>
            <a:endParaRPr lang="pl-PL" sz="1800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105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 flipV="1">
            <a:off x="3287628" y="2269961"/>
            <a:ext cx="1907382" cy="1655599"/>
          </a:xfrm>
          <a:prstGeom prst="parallelogram">
            <a:avLst>
              <a:gd name="adj" fmla="val 67208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7811" y="5486387"/>
            <a:ext cx="3942813" cy="308176"/>
            <a:chOff x="287811" y="5486387"/>
            <a:chExt cx="3942813" cy="308176"/>
          </a:xfrm>
        </p:grpSpPr>
        <p:sp>
          <p:nvSpPr>
            <p:cNvPr id="20" name="Rounded Rectangle 19"/>
            <p:cNvSpPr/>
            <p:nvPr/>
          </p:nvSpPr>
          <p:spPr>
            <a:xfrm>
              <a:off x="409288" y="5502165"/>
              <a:ext cx="1121664" cy="292398"/>
            </a:xfrm>
            <a:prstGeom prst="round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26336" y="5486387"/>
              <a:ext cx="2304288" cy="268237"/>
            </a:xfrm>
            <a:custGeom>
              <a:avLst/>
              <a:gdLst>
                <a:gd name="connsiteX0" fmla="*/ 0 w 2304288"/>
                <a:gd name="connsiteY0" fmla="*/ 268237 h 268237"/>
                <a:gd name="connsiteX1" fmla="*/ 743712 w 2304288"/>
                <a:gd name="connsiteY1" fmla="*/ 13 h 268237"/>
                <a:gd name="connsiteX2" fmla="*/ 1024128 w 2304288"/>
                <a:gd name="connsiteY2" fmla="*/ 256045 h 268237"/>
                <a:gd name="connsiteX3" fmla="*/ 2304288 w 2304288"/>
                <a:gd name="connsiteY3" fmla="*/ 170701 h 26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88" h="268237">
                  <a:moveTo>
                    <a:pt x="0" y="268237"/>
                  </a:moveTo>
                  <a:cubicBezTo>
                    <a:pt x="286512" y="135141"/>
                    <a:pt x="573024" y="2045"/>
                    <a:pt x="743712" y="13"/>
                  </a:cubicBezTo>
                  <a:cubicBezTo>
                    <a:pt x="914400" y="-2019"/>
                    <a:pt x="764032" y="227597"/>
                    <a:pt x="1024128" y="256045"/>
                  </a:cubicBezTo>
                  <a:cubicBezTo>
                    <a:pt x="1284224" y="284493"/>
                    <a:pt x="1794256" y="227597"/>
                    <a:pt x="2304288" y="170701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7811" y="5520596"/>
              <a:ext cx="13631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chemeClr val="bg1"/>
                  </a:solidFill>
                  <a:latin typeface="+mj-lt"/>
                  <a:ea typeface="Adobe Gothic Std B" panose="020B0800000000000000" pitchFamily="34" charset="-128"/>
                </a:rPr>
                <a:t>KONTRAKT</a:t>
              </a:r>
              <a:endParaRPr lang="en-US" sz="1100" b="1" dirty="0" smtClean="0">
                <a:solidFill>
                  <a:schemeClr val="bg1"/>
                </a:solidFill>
                <a:latin typeface="+mj-lt"/>
                <a:ea typeface="Adobe Gothic Std B" panose="020B0800000000000000" pitchFamily="34" charset="-12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2626" y="2572692"/>
            <a:ext cx="32784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latin typeface="Neris Black" panose="00000A00000000000000" pitchFamily="50" charset="0"/>
                <a:ea typeface="Adobe Gothic Std B" panose="020B0800000000000000" pitchFamily="34" charset="-128"/>
              </a:rPr>
              <a:t>TEAM</a:t>
            </a:r>
            <a:r>
              <a:rPr lang="en-US" sz="4000" dirty="0" smtClean="0">
                <a:latin typeface="Neris Black" panose="00000A00000000000000" pitchFamily="50" charset="0"/>
                <a:ea typeface="Adobe Gothic Std B" panose="020B0800000000000000" pitchFamily="34" charset="-128"/>
              </a:rPr>
              <a:t> </a:t>
            </a:r>
            <a:endParaRPr lang="en-US" sz="4000" dirty="0" smtClean="0">
              <a:latin typeface="Neris Black" panose="00000A00000000000000" pitchFamily="50" charset="0"/>
              <a:ea typeface="Adobe Gothic Std B" panose="020B0800000000000000" pitchFamily="34" charset="-128"/>
            </a:endParaRPr>
          </a:p>
          <a:p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Neris Black" panose="00000A00000000000000" pitchFamily="50" charset="0"/>
                <a:ea typeface="Adobe Gothic Std B" panose="020B0800000000000000" pitchFamily="34" charset="-128"/>
              </a:rPr>
              <a:t>PROSKILLED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Neris Black" panose="00000A00000000000000" pitchFamily="50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3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/>
        </p:nvSpPr>
        <p:spPr>
          <a:xfrm rot="5400000" flipV="1">
            <a:off x="5822948" y="488952"/>
            <a:ext cx="850904" cy="11887200"/>
          </a:xfrm>
          <a:prstGeom prst="flowChartManualInpu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69717" y="1591017"/>
            <a:ext cx="9052560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8147" y="408318"/>
            <a:ext cx="6011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OSIĄGNIĘCIA </a:t>
            </a:r>
            <a:r>
              <a:rPr lang="pl-PL" sz="4800" dirty="0" smtClean="0">
                <a:solidFill>
                  <a:schemeClr val="accent4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TEAMU</a:t>
            </a:r>
            <a:endParaRPr lang="en-US" sz="4800" dirty="0" smtClean="0">
              <a:solidFill>
                <a:schemeClr val="accent4"/>
              </a:solidFill>
              <a:latin typeface="Bebas Neue Light" panose="00000500000000000000" pitchFamily="2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Shape 202"/>
          <p:cNvSpPr/>
          <p:nvPr/>
        </p:nvSpPr>
        <p:spPr>
          <a:xfrm>
            <a:off x="4338147" y="1613014"/>
            <a:ext cx="3829219" cy="449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l-PL" sz="1100" dirty="0"/>
              <a:t>#</a:t>
            </a:r>
            <a:r>
              <a:rPr lang="pl-PL" sz="1100" dirty="0" smtClean="0"/>
              <a:t>3rd </a:t>
            </a:r>
            <a:r>
              <a:rPr lang="pl-PL" sz="1100" dirty="0"/>
              <a:t>place Gfinity Cup 31st August</a:t>
            </a:r>
          </a:p>
          <a:p>
            <a:r>
              <a:rPr lang="pl-PL" sz="1100" dirty="0" smtClean="0"/>
              <a:t>#1 </a:t>
            </a:r>
            <a:r>
              <a:rPr lang="pl-PL" sz="1100" dirty="0"/>
              <a:t>place 5on5 Open Cup Series #278 Poland</a:t>
            </a:r>
          </a:p>
          <a:p>
            <a:r>
              <a:rPr lang="pl-PL" sz="1100" dirty="0" smtClean="0"/>
              <a:t>#3rd </a:t>
            </a:r>
            <a:r>
              <a:rPr lang="pl-PL" sz="1100" dirty="0"/>
              <a:t>place Gfinity Cup 3rd August</a:t>
            </a:r>
          </a:p>
          <a:p>
            <a:r>
              <a:rPr lang="pl-PL" sz="1100" dirty="0" smtClean="0"/>
              <a:t>#2nd </a:t>
            </a:r>
            <a:r>
              <a:rPr lang="pl-PL" sz="1100" dirty="0"/>
              <a:t>Go4CS:GO Europe Cup </a:t>
            </a:r>
          </a:p>
          <a:p>
            <a:r>
              <a:rPr lang="pl-PL" sz="1100" dirty="0" smtClean="0"/>
              <a:t>#1st </a:t>
            </a:r>
            <a:r>
              <a:rPr lang="pl-PL" sz="1100" dirty="0"/>
              <a:t>Go4CS:GO Europe </a:t>
            </a:r>
            <a:r>
              <a:rPr lang="pl-PL" sz="1100" dirty="0" smtClean="0"/>
              <a:t>Cup</a:t>
            </a:r>
          </a:p>
          <a:p>
            <a:r>
              <a:rPr lang="pl-PL" sz="1100" dirty="0" smtClean="0"/>
              <a:t>#2nd </a:t>
            </a:r>
            <a:r>
              <a:rPr lang="pl-PL" sz="1100" dirty="0"/>
              <a:t>Super Game Esport Rybnik 2018</a:t>
            </a:r>
            <a:br>
              <a:rPr lang="pl-PL" sz="1100" dirty="0"/>
            </a:br>
            <a:r>
              <a:rPr lang="pl-PL" sz="1100" dirty="0" smtClean="0"/>
              <a:t>#3rd </a:t>
            </a:r>
            <a:r>
              <a:rPr lang="pl-PL" sz="1100" dirty="0"/>
              <a:t>Super Game Esport Turek </a:t>
            </a:r>
            <a:r>
              <a:rPr lang="pl-PL" sz="1100" dirty="0" smtClean="0"/>
              <a:t>2018</a:t>
            </a:r>
          </a:p>
          <a:p>
            <a:r>
              <a:rPr lang="pl-PL" sz="1100" dirty="0" smtClean="0"/>
              <a:t>#3rd </a:t>
            </a:r>
            <a:r>
              <a:rPr lang="pl-PL" sz="1100" dirty="0"/>
              <a:t>place Zlocieniec Game Festiwal #1</a:t>
            </a:r>
          </a:p>
          <a:p>
            <a:r>
              <a:rPr lang="pl-PL" sz="1100" dirty="0" smtClean="0"/>
              <a:t>#1st </a:t>
            </a:r>
            <a:r>
              <a:rPr lang="pl-PL" sz="1100" dirty="0"/>
              <a:t>place Zlocieniec Game Festiwal #3</a:t>
            </a:r>
          </a:p>
          <a:p>
            <a:r>
              <a:rPr lang="pl-PL" sz="1100" dirty="0" smtClean="0"/>
              <a:t>#2nd </a:t>
            </a:r>
            <a:r>
              <a:rPr lang="pl-PL" sz="1100" dirty="0"/>
              <a:t>place NTT Nowy Targ</a:t>
            </a:r>
          </a:p>
          <a:p>
            <a:r>
              <a:rPr lang="pl-PL" sz="1100" dirty="0" smtClean="0"/>
              <a:t>#3rd </a:t>
            </a:r>
            <a:r>
              <a:rPr lang="pl-PL" sz="1100" dirty="0"/>
              <a:t>place 1vs1 IEM (granie na roznych stoiskach od intela)</a:t>
            </a:r>
          </a:p>
          <a:p>
            <a:r>
              <a:rPr lang="pl-PL" sz="1100" dirty="0" smtClean="0"/>
              <a:t>#7-8 </a:t>
            </a:r>
            <a:r>
              <a:rPr lang="pl-PL" sz="1100" dirty="0"/>
              <a:t>place International Festival of Comics and Games in Lodz</a:t>
            </a:r>
          </a:p>
          <a:p>
            <a:r>
              <a:rPr lang="pl-PL" sz="1100" dirty="0" smtClean="0"/>
              <a:t>#1st </a:t>
            </a:r>
            <a:r>
              <a:rPr lang="pl-PL" sz="1100" dirty="0"/>
              <a:t>place Gfinity Cup 23th July</a:t>
            </a:r>
            <a:br>
              <a:rPr lang="pl-PL" sz="1100" dirty="0"/>
            </a:br>
            <a:r>
              <a:rPr lang="pl-PL" sz="1100" dirty="0" smtClean="0"/>
              <a:t>#1st </a:t>
            </a:r>
            <a:r>
              <a:rPr lang="pl-PL" sz="1100" dirty="0"/>
              <a:t>place Gfinity Cup 4th August</a:t>
            </a:r>
            <a:br>
              <a:rPr lang="pl-PL" sz="1100" dirty="0"/>
            </a:br>
            <a:r>
              <a:rPr lang="pl-PL" sz="1100" dirty="0" smtClean="0"/>
              <a:t>#2nd </a:t>
            </a:r>
            <a:r>
              <a:rPr lang="pl-PL" sz="1100" dirty="0"/>
              <a:t>place CS:GO Europe January 2018 </a:t>
            </a:r>
            <a:r>
              <a:rPr lang="pl-PL" sz="1100" dirty="0" smtClean="0"/>
              <a:t>Finals</a:t>
            </a:r>
          </a:p>
          <a:p>
            <a:pPr lvl="0"/>
            <a:r>
              <a:rPr lang="pl-PL" sz="1100" dirty="0"/>
              <a:t>#1 SkinJoker 1v1 Cup by Wombo.gg 500$</a:t>
            </a:r>
            <a:br>
              <a:rPr lang="pl-PL" sz="1100" dirty="0"/>
            </a:br>
            <a:r>
              <a:rPr lang="pl-PL" sz="1100" dirty="0"/>
              <a:t>#3 Wombology 1v1 Cup by Wombo.gg 250$</a:t>
            </a:r>
            <a:br>
              <a:rPr lang="pl-PL" sz="1100" dirty="0"/>
            </a:br>
            <a:r>
              <a:rPr lang="pl-PL" sz="1100" dirty="0"/>
              <a:t>#1 2v2 ESEA Ladder May 100$</a:t>
            </a:r>
            <a:br>
              <a:rPr lang="pl-PL" sz="1100" dirty="0"/>
            </a:br>
            <a:r>
              <a:rPr lang="pl-PL" sz="1100" dirty="0"/>
              <a:t>#3 2v2 ESEA Ladder August 50$</a:t>
            </a:r>
            <a:br>
              <a:rPr lang="pl-PL" sz="1100" dirty="0"/>
            </a:br>
            <a:r>
              <a:rPr lang="pl-PL" sz="1100" dirty="0"/>
              <a:t>#1 2v2 Kingsman – The Golden Circle 100€</a:t>
            </a:r>
            <a:br>
              <a:rPr lang="pl-PL" sz="1100" dirty="0"/>
            </a:br>
            <a:r>
              <a:rPr lang="pl-PL" sz="1100" dirty="0"/>
              <a:t>#1 2v2 ESL Europe 100$</a:t>
            </a:r>
            <a:br>
              <a:rPr lang="pl-PL" sz="1100" dirty="0"/>
            </a:br>
            <a:r>
              <a:rPr lang="pl-PL" sz="1100" dirty="0"/>
              <a:t>#1 2v2 FEC 30$</a:t>
            </a:r>
            <a:br>
              <a:rPr lang="pl-PL" sz="1100" dirty="0"/>
            </a:br>
            <a:r>
              <a:rPr lang="pl-PL" sz="1100" dirty="0"/>
              <a:t>#1 2v2 OMEN by HP 50$</a:t>
            </a:r>
            <a:br>
              <a:rPr lang="pl-PL" sz="1100" dirty="0"/>
            </a:br>
            <a:r>
              <a:rPr lang="pl-PL" sz="1100" dirty="0"/>
              <a:t>#2 ESL Road to IEM</a:t>
            </a:r>
            <a:br>
              <a:rPr lang="pl-PL" sz="1100" dirty="0"/>
            </a:br>
            <a:r>
              <a:rPr lang="pl-PL" sz="1100" dirty="0"/>
              <a:t>#1 1v1 PGT Cup 140$</a:t>
            </a:r>
          </a:p>
          <a:p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46231" y="5746155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01"/>
          <p:cNvSpPr>
            <a:spLocks noEditPoints="1"/>
          </p:cNvSpPr>
          <p:nvPr/>
        </p:nvSpPr>
        <p:spPr bwMode="auto">
          <a:xfrm>
            <a:off x="2538544" y="5907013"/>
            <a:ext cx="326572" cy="316286"/>
          </a:xfrm>
          <a:custGeom>
            <a:avLst/>
            <a:gdLst>
              <a:gd name="T0" fmla="*/ 183 w 255"/>
              <a:gd name="T1" fmla="*/ 148 h 245"/>
              <a:gd name="T2" fmla="*/ 179 w 255"/>
              <a:gd name="T3" fmla="*/ 145 h 245"/>
              <a:gd name="T4" fmla="*/ 185 w 255"/>
              <a:gd name="T5" fmla="*/ 134 h 245"/>
              <a:gd name="T6" fmla="*/ 192 w 255"/>
              <a:gd name="T7" fmla="*/ 109 h 245"/>
              <a:gd name="T8" fmla="*/ 192 w 255"/>
              <a:gd name="T9" fmla="*/ 96 h 245"/>
              <a:gd name="T10" fmla="*/ 190 w 255"/>
              <a:gd name="T11" fmla="*/ 77 h 245"/>
              <a:gd name="T12" fmla="*/ 185 w 255"/>
              <a:gd name="T13" fmla="*/ 58 h 245"/>
              <a:gd name="T14" fmla="*/ 176 w 255"/>
              <a:gd name="T15" fmla="*/ 43 h 245"/>
              <a:gd name="T16" fmla="*/ 164 w 255"/>
              <a:gd name="T17" fmla="*/ 28 h 245"/>
              <a:gd name="T18" fmla="*/ 150 w 255"/>
              <a:gd name="T19" fmla="*/ 16 h 245"/>
              <a:gd name="T20" fmla="*/ 133 w 255"/>
              <a:gd name="T21" fmla="*/ 8 h 245"/>
              <a:gd name="T22" fmla="*/ 116 w 255"/>
              <a:gd name="T23" fmla="*/ 2 h 245"/>
              <a:gd name="T24" fmla="*/ 96 w 255"/>
              <a:gd name="T25" fmla="*/ 0 h 245"/>
              <a:gd name="T26" fmla="*/ 87 w 255"/>
              <a:gd name="T27" fmla="*/ 1 h 245"/>
              <a:gd name="T28" fmla="*/ 67 w 255"/>
              <a:gd name="T29" fmla="*/ 4 h 245"/>
              <a:gd name="T30" fmla="*/ 50 w 255"/>
              <a:gd name="T31" fmla="*/ 12 h 245"/>
              <a:gd name="T32" fmla="*/ 35 w 255"/>
              <a:gd name="T33" fmla="*/ 22 h 245"/>
              <a:gd name="T34" fmla="*/ 22 w 255"/>
              <a:gd name="T35" fmla="*/ 35 h 245"/>
              <a:gd name="T36" fmla="*/ 11 w 255"/>
              <a:gd name="T37" fmla="*/ 50 h 245"/>
              <a:gd name="T38" fmla="*/ 4 w 255"/>
              <a:gd name="T39" fmla="*/ 68 h 245"/>
              <a:gd name="T40" fmla="*/ 0 w 255"/>
              <a:gd name="T41" fmla="*/ 86 h 245"/>
              <a:gd name="T42" fmla="*/ 0 w 255"/>
              <a:gd name="T43" fmla="*/ 96 h 245"/>
              <a:gd name="T44" fmla="*/ 1 w 255"/>
              <a:gd name="T45" fmla="*/ 116 h 245"/>
              <a:gd name="T46" fmla="*/ 7 w 255"/>
              <a:gd name="T47" fmla="*/ 134 h 245"/>
              <a:gd name="T48" fmla="*/ 17 w 255"/>
              <a:gd name="T49" fmla="*/ 149 h 245"/>
              <a:gd name="T50" fmla="*/ 28 w 255"/>
              <a:gd name="T51" fmla="*/ 165 h 245"/>
              <a:gd name="T52" fmla="*/ 42 w 255"/>
              <a:gd name="T53" fmla="*/ 176 h 245"/>
              <a:gd name="T54" fmla="*/ 59 w 255"/>
              <a:gd name="T55" fmla="*/ 184 h 245"/>
              <a:gd name="T56" fmla="*/ 77 w 255"/>
              <a:gd name="T57" fmla="*/ 190 h 245"/>
              <a:gd name="T58" fmla="*/ 96 w 255"/>
              <a:gd name="T59" fmla="*/ 193 h 245"/>
              <a:gd name="T60" fmla="*/ 110 w 255"/>
              <a:gd name="T61" fmla="*/ 191 h 245"/>
              <a:gd name="T62" fmla="*/ 136 w 255"/>
              <a:gd name="T63" fmla="*/ 183 h 245"/>
              <a:gd name="T64" fmla="*/ 148 w 255"/>
              <a:gd name="T65" fmla="*/ 177 h 245"/>
              <a:gd name="T66" fmla="*/ 217 w 255"/>
              <a:gd name="T67" fmla="*/ 239 h 245"/>
              <a:gd name="T68" fmla="*/ 222 w 255"/>
              <a:gd name="T69" fmla="*/ 243 h 245"/>
              <a:gd name="T70" fmla="*/ 238 w 255"/>
              <a:gd name="T71" fmla="*/ 243 h 245"/>
              <a:gd name="T72" fmla="*/ 249 w 255"/>
              <a:gd name="T73" fmla="*/ 232 h 245"/>
              <a:gd name="T74" fmla="*/ 253 w 255"/>
              <a:gd name="T75" fmla="*/ 225 h 245"/>
              <a:gd name="T76" fmla="*/ 252 w 255"/>
              <a:gd name="T77" fmla="*/ 211 h 245"/>
              <a:gd name="T78" fmla="*/ 248 w 255"/>
              <a:gd name="T79" fmla="*/ 204 h 245"/>
              <a:gd name="T80" fmla="*/ 96 w 255"/>
              <a:gd name="T81" fmla="*/ 155 h 245"/>
              <a:gd name="T82" fmla="*/ 73 w 255"/>
              <a:gd name="T83" fmla="*/ 151 h 245"/>
              <a:gd name="T84" fmla="*/ 54 w 255"/>
              <a:gd name="T85" fmla="*/ 138 h 245"/>
              <a:gd name="T86" fmla="*/ 42 w 255"/>
              <a:gd name="T87" fmla="*/ 119 h 245"/>
              <a:gd name="T88" fmla="*/ 38 w 255"/>
              <a:gd name="T89" fmla="*/ 96 h 245"/>
              <a:gd name="T90" fmla="*/ 38 w 255"/>
              <a:gd name="T91" fmla="*/ 85 h 245"/>
              <a:gd name="T92" fmla="*/ 47 w 255"/>
              <a:gd name="T93" fmla="*/ 63 h 245"/>
              <a:gd name="T94" fmla="*/ 63 w 255"/>
              <a:gd name="T95" fmla="*/ 47 h 245"/>
              <a:gd name="T96" fmla="*/ 84 w 255"/>
              <a:gd name="T97" fmla="*/ 39 h 245"/>
              <a:gd name="T98" fmla="*/ 96 w 255"/>
              <a:gd name="T99" fmla="*/ 37 h 245"/>
              <a:gd name="T100" fmla="*/ 119 w 255"/>
              <a:gd name="T101" fmla="*/ 42 h 245"/>
              <a:gd name="T102" fmla="*/ 137 w 255"/>
              <a:gd name="T103" fmla="*/ 54 h 245"/>
              <a:gd name="T104" fmla="*/ 150 w 255"/>
              <a:gd name="T105" fmla="*/ 74 h 245"/>
              <a:gd name="T106" fmla="*/ 155 w 255"/>
              <a:gd name="T107" fmla="*/ 96 h 245"/>
              <a:gd name="T108" fmla="*/ 154 w 255"/>
              <a:gd name="T109" fmla="*/ 109 h 245"/>
              <a:gd name="T110" fmla="*/ 145 w 255"/>
              <a:gd name="T111" fmla="*/ 130 h 245"/>
              <a:gd name="T112" fmla="*/ 129 w 255"/>
              <a:gd name="T113" fmla="*/ 145 h 245"/>
              <a:gd name="T114" fmla="*/ 108 w 255"/>
              <a:gd name="T115" fmla="*/ 154 h 245"/>
              <a:gd name="T116" fmla="*/ 96 w 255"/>
              <a:gd name="T117" fmla="*/ 15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" h="245">
                <a:moveTo>
                  <a:pt x="248" y="204"/>
                </a:moveTo>
                <a:lnTo>
                  <a:pt x="183" y="148"/>
                </a:lnTo>
                <a:lnTo>
                  <a:pt x="183" y="148"/>
                </a:lnTo>
                <a:lnTo>
                  <a:pt x="179" y="145"/>
                </a:lnTo>
                <a:lnTo>
                  <a:pt x="179" y="145"/>
                </a:lnTo>
                <a:lnTo>
                  <a:pt x="185" y="134"/>
                </a:lnTo>
                <a:lnTo>
                  <a:pt x="189" y="121"/>
                </a:lnTo>
                <a:lnTo>
                  <a:pt x="192" y="109"/>
                </a:lnTo>
                <a:lnTo>
                  <a:pt x="192" y="96"/>
                </a:lnTo>
                <a:lnTo>
                  <a:pt x="192" y="96"/>
                </a:lnTo>
                <a:lnTo>
                  <a:pt x="192" y="86"/>
                </a:lnTo>
                <a:lnTo>
                  <a:pt x="190" y="77"/>
                </a:lnTo>
                <a:lnTo>
                  <a:pt x="187" y="68"/>
                </a:lnTo>
                <a:lnTo>
                  <a:pt x="185" y="58"/>
                </a:lnTo>
                <a:lnTo>
                  <a:pt x="180" y="50"/>
                </a:lnTo>
                <a:lnTo>
                  <a:pt x="176" y="43"/>
                </a:lnTo>
                <a:lnTo>
                  <a:pt x="171" y="35"/>
                </a:lnTo>
                <a:lnTo>
                  <a:pt x="164" y="28"/>
                </a:lnTo>
                <a:lnTo>
                  <a:pt x="157" y="22"/>
                </a:lnTo>
                <a:lnTo>
                  <a:pt x="150" y="16"/>
                </a:lnTo>
                <a:lnTo>
                  <a:pt x="141" y="12"/>
                </a:lnTo>
                <a:lnTo>
                  <a:pt x="133" y="8"/>
                </a:lnTo>
                <a:lnTo>
                  <a:pt x="124" y="4"/>
                </a:lnTo>
                <a:lnTo>
                  <a:pt x="116" y="2"/>
                </a:lnTo>
                <a:lnTo>
                  <a:pt x="106" y="1"/>
                </a:lnTo>
                <a:lnTo>
                  <a:pt x="96" y="0"/>
                </a:lnTo>
                <a:lnTo>
                  <a:pt x="96" y="0"/>
                </a:lnTo>
                <a:lnTo>
                  <a:pt x="87" y="1"/>
                </a:lnTo>
                <a:lnTo>
                  <a:pt x="77" y="2"/>
                </a:lnTo>
                <a:lnTo>
                  <a:pt x="67" y="4"/>
                </a:lnTo>
                <a:lnTo>
                  <a:pt x="59" y="8"/>
                </a:lnTo>
                <a:lnTo>
                  <a:pt x="50" y="12"/>
                </a:lnTo>
                <a:lnTo>
                  <a:pt x="42" y="16"/>
                </a:lnTo>
                <a:lnTo>
                  <a:pt x="35" y="22"/>
                </a:lnTo>
                <a:lnTo>
                  <a:pt x="28" y="28"/>
                </a:lnTo>
                <a:lnTo>
                  <a:pt x="22" y="35"/>
                </a:lnTo>
                <a:lnTo>
                  <a:pt x="17" y="43"/>
                </a:lnTo>
                <a:lnTo>
                  <a:pt x="11" y="50"/>
                </a:lnTo>
                <a:lnTo>
                  <a:pt x="7" y="58"/>
                </a:lnTo>
                <a:lnTo>
                  <a:pt x="4" y="68"/>
                </a:lnTo>
                <a:lnTo>
                  <a:pt x="1" y="77"/>
                </a:lnTo>
                <a:lnTo>
                  <a:pt x="0" y="86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1" y="116"/>
                </a:lnTo>
                <a:lnTo>
                  <a:pt x="4" y="124"/>
                </a:lnTo>
                <a:lnTo>
                  <a:pt x="7" y="134"/>
                </a:lnTo>
                <a:lnTo>
                  <a:pt x="11" y="142"/>
                </a:lnTo>
                <a:lnTo>
                  <a:pt x="17" y="149"/>
                </a:lnTo>
                <a:lnTo>
                  <a:pt x="22" y="158"/>
                </a:lnTo>
                <a:lnTo>
                  <a:pt x="28" y="165"/>
                </a:lnTo>
                <a:lnTo>
                  <a:pt x="35" y="170"/>
                </a:lnTo>
                <a:lnTo>
                  <a:pt x="42" y="176"/>
                </a:lnTo>
                <a:lnTo>
                  <a:pt x="50" y="180"/>
                </a:lnTo>
                <a:lnTo>
                  <a:pt x="59" y="184"/>
                </a:lnTo>
                <a:lnTo>
                  <a:pt x="67" y="189"/>
                </a:lnTo>
                <a:lnTo>
                  <a:pt x="77" y="190"/>
                </a:lnTo>
                <a:lnTo>
                  <a:pt x="87" y="191"/>
                </a:lnTo>
                <a:lnTo>
                  <a:pt x="96" y="193"/>
                </a:lnTo>
                <a:lnTo>
                  <a:pt x="96" y="193"/>
                </a:lnTo>
                <a:lnTo>
                  <a:pt x="110" y="191"/>
                </a:lnTo>
                <a:lnTo>
                  <a:pt x="123" y="189"/>
                </a:lnTo>
                <a:lnTo>
                  <a:pt x="136" y="183"/>
                </a:lnTo>
                <a:lnTo>
                  <a:pt x="148" y="177"/>
                </a:lnTo>
                <a:lnTo>
                  <a:pt x="148" y="177"/>
                </a:lnTo>
                <a:lnTo>
                  <a:pt x="152" y="183"/>
                </a:lnTo>
                <a:lnTo>
                  <a:pt x="217" y="239"/>
                </a:lnTo>
                <a:lnTo>
                  <a:pt x="217" y="239"/>
                </a:lnTo>
                <a:lnTo>
                  <a:pt x="222" y="243"/>
                </a:lnTo>
                <a:lnTo>
                  <a:pt x="229" y="245"/>
                </a:lnTo>
                <a:lnTo>
                  <a:pt x="238" y="243"/>
                </a:lnTo>
                <a:lnTo>
                  <a:pt x="243" y="238"/>
                </a:lnTo>
                <a:lnTo>
                  <a:pt x="249" y="232"/>
                </a:lnTo>
                <a:lnTo>
                  <a:pt x="249" y="232"/>
                </a:lnTo>
                <a:lnTo>
                  <a:pt x="253" y="225"/>
                </a:lnTo>
                <a:lnTo>
                  <a:pt x="255" y="218"/>
                </a:lnTo>
                <a:lnTo>
                  <a:pt x="252" y="211"/>
                </a:lnTo>
                <a:lnTo>
                  <a:pt x="248" y="204"/>
                </a:lnTo>
                <a:lnTo>
                  <a:pt x="248" y="204"/>
                </a:lnTo>
                <a:close/>
                <a:moveTo>
                  <a:pt x="96" y="155"/>
                </a:moveTo>
                <a:lnTo>
                  <a:pt x="96" y="155"/>
                </a:lnTo>
                <a:lnTo>
                  <a:pt x="84" y="154"/>
                </a:lnTo>
                <a:lnTo>
                  <a:pt x="73" y="151"/>
                </a:lnTo>
                <a:lnTo>
                  <a:pt x="63" y="145"/>
                </a:lnTo>
                <a:lnTo>
                  <a:pt x="54" y="138"/>
                </a:lnTo>
                <a:lnTo>
                  <a:pt x="47" y="130"/>
                </a:lnTo>
                <a:lnTo>
                  <a:pt x="42" y="119"/>
                </a:lnTo>
                <a:lnTo>
                  <a:pt x="38" y="109"/>
                </a:lnTo>
                <a:lnTo>
                  <a:pt x="38" y="96"/>
                </a:lnTo>
                <a:lnTo>
                  <a:pt x="38" y="96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3" y="47"/>
                </a:lnTo>
                <a:lnTo>
                  <a:pt x="73" y="42"/>
                </a:lnTo>
                <a:lnTo>
                  <a:pt x="84" y="39"/>
                </a:lnTo>
                <a:lnTo>
                  <a:pt x="96" y="37"/>
                </a:lnTo>
                <a:lnTo>
                  <a:pt x="96" y="37"/>
                </a:lnTo>
                <a:lnTo>
                  <a:pt x="108" y="39"/>
                </a:lnTo>
                <a:lnTo>
                  <a:pt x="119" y="42"/>
                </a:lnTo>
                <a:lnTo>
                  <a:pt x="129" y="47"/>
                </a:lnTo>
                <a:lnTo>
                  <a:pt x="137" y="54"/>
                </a:lnTo>
                <a:lnTo>
                  <a:pt x="145" y="63"/>
                </a:lnTo>
                <a:lnTo>
                  <a:pt x="150" y="74"/>
                </a:lnTo>
                <a:lnTo>
                  <a:pt x="154" y="85"/>
                </a:lnTo>
                <a:lnTo>
                  <a:pt x="155" y="96"/>
                </a:lnTo>
                <a:lnTo>
                  <a:pt x="155" y="96"/>
                </a:lnTo>
                <a:lnTo>
                  <a:pt x="154" y="109"/>
                </a:lnTo>
                <a:lnTo>
                  <a:pt x="150" y="119"/>
                </a:lnTo>
                <a:lnTo>
                  <a:pt x="145" y="130"/>
                </a:lnTo>
                <a:lnTo>
                  <a:pt x="137" y="138"/>
                </a:lnTo>
                <a:lnTo>
                  <a:pt x="129" y="145"/>
                </a:lnTo>
                <a:lnTo>
                  <a:pt x="119" y="151"/>
                </a:lnTo>
                <a:lnTo>
                  <a:pt x="108" y="154"/>
                </a:lnTo>
                <a:lnTo>
                  <a:pt x="96" y="155"/>
                </a:lnTo>
                <a:lnTo>
                  <a:pt x="96" y="15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79850"/>
            <a:ext cx="12192000" cy="297815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90000"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3" b="31563"/>
          <a:stretch>
            <a:fillRect/>
          </a:stretch>
        </p:blipFill>
        <p:spPr>
          <a:xfrm>
            <a:off x="0" y="3879850"/>
            <a:ext cx="12192000" cy="2997200"/>
          </a:xfrm>
          <a:noFill/>
        </p:spPr>
      </p:pic>
      <p:sp>
        <p:nvSpPr>
          <p:cNvPr id="17" name="TextBox 16"/>
          <p:cNvSpPr txBox="1"/>
          <p:nvPr/>
        </p:nvSpPr>
        <p:spPr>
          <a:xfrm>
            <a:off x="3928882" y="637326"/>
            <a:ext cx="549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POTRZEBY </a:t>
            </a:r>
            <a:r>
              <a:rPr lang="pl-PL" sz="4000" dirty="0" smtClean="0">
                <a:solidFill>
                  <a:schemeClr val="accent2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PROSKILLED</a:t>
            </a:r>
            <a:endParaRPr lang="en-US" sz="4000" dirty="0" smtClean="0">
              <a:solidFill>
                <a:schemeClr val="accent2"/>
              </a:solidFill>
              <a:latin typeface="Bebas Neue Light" panose="000005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18" name="Shape 202"/>
          <p:cNvSpPr/>
          <p:nvPr/>
        </p:nvSpPr>
        <p:spPr>
          <a:xfrm>
            <a:off x="2316621" y="1464905"/>
            <a:ext cx="730609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1050" dirty="0" smtClean="0">
                <a:solidFill>
                  <a:schemeClr val="bg1">
                    <a:lumMod val="65000"/>
                  </a:schemeClr>
                </a:solidFill>
              </a:rPr>
              <a:t>Młodzi gracze Proskilled cały czas się rozwijają. Jednak na przeszkodzie do ich rozwoju stoi brak pieniędzy na podstawowe wydatki. </a:t>
            </a:r>
            <a:endParaRPr lang="en-US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endParaRPr lang="en-US" sz="105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0509" y="3879606"/>
            <a:ext cx="4381098" cy="122153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77779" y="2658311"/>
            <a:ext cx="4381098" cy="122153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96636" y="2899319"/>
            <a:ext cx="739036" cy="739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96636" y="4120858"/>
            <a:ext cx="739036" cy="739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768"/>
          <p:cNvSpPr>
            <a:spLocks noEditPoints="1"/>
          </p:cNvSpPr>
          <p:nvPr/>
        </p:nvSpPr>
        <p:spPr bwMode="auto">
          <a:xfrm>
            <a:off x="4641258" y="3057983"/>
            <a:ext cx="249791" cy="371849"/>
          </a:xfrm>
          <a:custGeom>
            <a:avLst/>
            <a:gdLst>
              <a:gd name="T0" fmla="*/ 122 w 175"/>
              <a:gd name="T1" fmla="*/ 63 h 262"/>
              <a:gd name="T2" fmla="*/ 107 w 175"/>
              <a:gd name="T3" fmla="*/ 42 h 262"/>
              <a:gd name="T4" fmla="*/ 90 w 175"/>
              <a:gd name="T5" fmla="*/ 7 h 262"/>
              <a:gd name="T6" fmla="*/ 89 w 175"/>
              <a:gd name="T7" fmla="*/ 0 h 262"/>
              <a:gd name="T8" fmla="*/ 69 w 175"/>
              <a:gd name="T9" fmla="*/ 40 h 262"/>
              <a:gd name="T10" fmla="*/ 55 w 175"/>
              <a:gd name="T11" fmla="*/ 60 h 262"/>
              <a:gd name="T12" fmla="*/ 47 w 175"/>
              <a:gd name="T13" fmla="*/ 71 h 262"/>
              <a:gd name="T14" fmla="*/ 20 w 175"/>
              <a:gd name="T15" fmla="*/ 108 h 262"/>
              <a:gd name="T16" fmla="*/ 9 w 175"/>
              <a:gd name="T17" fmla="*/ 131 h 262"/>
              <a:gd name="T18" fmla="*/ 2 w 175"/>
              <a:gd name="T19" fmla="*/ 157 h 262"/>
              <a:gd name="T20" fmla="*/ 0 w 175"/>
              <a:gd name="T21" fmla="*/ 185 h 262"/>
              <a:gd name="T22" fmla="*/ 10 w 175"/>
              <a:gd name="T23" fmla="*/ 213 h 262"/>
              <a:gd name="T24" fmla="*/ 31 w 175"/>
              <a:gd name="T25" fmla="*/ 239 h 262"/>
              <a:gd name="T26" fmla="*/ 38 w 175"/>
              <a:gd name="T27" fmla="*/ 245 h 262"/>
              <a:gd name="T28" fmla="*/ 54 w 175"/>
              <a:gd name="T29" fmla="*/ 253 h 262"/>
              <a:gd name="T30" fmla="*/ 79 w 175"/>
              <a:gd name="T31" fmla="*/ 260 h 262"/>
              <a:gd name="T32" fmla="*/ 112 w 175"/>
              <a:gd name="T33" fmla="*/ 259 h 262"/>
              <a:gd name="T34" fmla="*/ 128 w 175"/>
              <a:gd name="T35" fmla="*/ 252 h 262"/>
              <a:gd name="T36" fmla="*/ 142 w 175"/>
              <a:gd name="T37" fmla="*/ 243 h 262"/>
              <a:gd name="T38" fmla="*/ 154 w 175"/>
              <a:gd name="T39" fmla="*/ 231 h 262"/>
              <a:gd name="T40" fmla="*/ 164 w 175"/>
              <a:gd name="T41" fmla="*/ 217 h 262"/>
              <a:gd name="T42" fmla="*/ 171 w 175"/>
              <a:gd name="T43" fmla="*/ 200 h 262"/>
              <a:gd name="T44" fmla="*/ 174 w 175"/>
              <a:gd name="T45" fmla="*/ 182 h 262"/>
              <a:gd name="T46" fmla="*/ 174 w 175"/>
              <a:gd name="T47" fmla="*/ 161 h 262"/>
              <a:gd name="T48" fmla="*/ 170 w 175"/>
              <a:gd name="T49" fmla="*/ 140 h 262"/>
              <a:gd name="T50" fmla="*/ 160 w 175"/>
              <a:gd name="T51" fmla="*/ 116 h 262"/>
              <a:gd name="T52" fmla="*/ 145 w 175"/>
              <a:gd name="T53" fmla="*/ 89 h 262"/>
              <a:gd name="T54" fmla="*/ 122 w 175"/>
              <a:gd name="T55" fmla="*/ 63 h 262"/>
              <a:gd name="T56" fmla="*/ 112 w 175"/>
              <a:gd name="T57" fmla="*/ 241 h 262"/>
              <a:gd name="T58" fmla="*/ 108 w 175"/>
              <a:gd name="T59" fmla="*/ 239 h 262"/>
              <a:gd name="T60" fmla="*/ 108 w 175"/>
              <a:gd name="T61" fmla="*/ 232 h 262"/>
              <a:gd name="T62" fmla="*/ 114 w 175"/>
              <a:gd name="T63" fmla="*/ 228 h 262"/>
              <a:gd name="T64" fmla="*/ 133 w 175"/>
              <a:gd name="T65" fmla="*/ 213 h 262"/>
              <a:gd name="T66" fmla="*/ 152 w 175"/>
              <a:gd name="T67" fmla="*/ 187 h 262"/>
              <a:gd name="T68" fmla="*/ 159 w 175"/>
              <a:gd name="T69" fmla="*/ 175 h 262"/>
              <a:gd name="T70" fmla="*/ 156 w 175"/>
              <a:gd name="T71" fmla="*/ 192 h 262"/>
              <a:gd name="T72" fmla="*/ 146 w 175"/>
              <a:gd name="T73" fmla="*/ 214 h 262"/>
              <a:gd name="T74" fmla="*/ 133 w 175"/>
              <a:gd name="T75" fmla="*/ 231 h 262"/>
              <a:gd name="T76" fmla="*/ 121 w 175"/>
              <a:gd name="T77" fmla="*/ 238 h 262"/>
              <a:gd name="T78" fmla="*/ 112 w 175"/>
              <a:gd name="T79" fmla="*/ 24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5" h="262">
                <a:moveTo>
                  <a:pt x="122" y="63"/>
                </a:moveTo>
                <a:lnTo>
                  <a:pt x="122" y="63"/>
                </a:lnTo>
                <a:lnTo>
                  <a:pt x="114" y="53"/>
                </a:lnTo>
                <a:lnTo>
                  <a:pt x="107" y="42"/>
                </a:lnTo>
                <a:lnTo>
                  <a:pt x="97" y="22"/>
                </a:lnTo>
                <a:lnTo>
                  <a:pt x="90" y="7"/>
                </a:lnTo>
                <a:lnTo>
                  <a:pt x="89" y="0"/>
                </a:lnTo>
                <a:lnTo>
                  <a:pt x="89" y="0"/>
                </a:lnTo>
                <a:lnTo>
                  <a:pt x="79" y="22"/>
                </a:lnTo>
                <a:lnTo>
                  <a:pt x="69" y="40"/>
                </a:lnTo>
                <a:lnTo>
                  <a:pt x="62" y="50"/>
                </a:lnTo>
                <a:lnTo>
                  <a:pt x="55" y="60"/>
                </a:lnTo>
                <a:lnTo>
                  <a:pt x="55" y="60"/>
                </a:lnTo>
                <a:lnTo>
                  <a:pt x="47" y="71"/>
                </a:lnTo>
                <a:lnTo>
                  <a:pt x="34" y="87"/>
                </a:lnTo>
                <a:lnTo>
                  <a:pt x="20" y="108"/>
                </a:lnTo>
                <a:lnTo>
                  <a:pt x="14" y="119"/>
                </a:lnTo>
                <a:lnTo>
                  <a:pt x="9" y="131"/>
                </a:lnTo>
                <a:lnTo>
                  <a:pt x="5" y="144"/>
                </a:lnTo>
                <a:lnTo>
                  <a:pt x="2" y="157"/>
                </a:lnTo>
                <a:lnTo>
                  <a:pt x="0" y="171"/>
                </a:lnTo>
                <a:lnTo>
                  <a:pt x="0" y="185"/>
                </a:lnTo>
                <a:lnTo>
                  <a:pt x="5" y="199"/>
                </a:lnTo>
                <a:lnTo>
                  <a:pt x="10" y="213"/>
                </a:lnTo>
                <a:lnTo>
                  <a:pt x="19" y="225"/>
                </a:lnTo>
                <a:lnTo>
                  <a:pt x="31" y="239"/>
                </a:lnTo>
                <a:lnTo>
                  <a:pt x="31" y="239"/>
                </a:lnTo>
                <a:lnTo>
                  <a:pt x="38" y="245"/>
                </a:lnTo>
                <a:lnTo>
                  <a:pt x="47" y="249"/>
                </a:lnTo>
                <a:lnTo>
                  <a:pt x="54" y="253"/>
                </a:lnTo>
                <a:lnTo>
                  <a:pt x="62" y="257"/>
                </a:lnTo>
                <a:lnTo>
                  <a:pt x="79" y="260"/>
                </a:lnTo>
                <a:lnTo>
                  <a:pt x="97" y="262"/>
                </a:lnTo>
                <a:lnTo>
                  <a:pt x="112" y="259"/>
                </a:lnTo>
                <a:lnTo>
                  <a:pt x="121" y="256"/>
                </a:lnTo>
                <a:lnTo>
                  <a:pt x="128" y="252"/>
                </a:lnTo>
                <a:lnTo>
                  <a:pt x="136" y="248"/>
                </a:lnTo>
                <a:lnTo>
                  <a:pt x="142" y="243"/>
                </a:lnTo>
                <a:lnTo>
                  <a:pt x="149" y="238"/>
                </a:lnTo>
                <a:lnTo>
                  <a:pt x="154" y="231"/>
                </a:lnTo>
                <a:lnTo>
                  <a:pt x="154" y="231"/>
                </a:lnTo>
                <a:lnTo>
                  <a:pt x="164" y="217"/>
                </a:lnTo>
                <a:lnTo>
                  <a:pt x="167" y="208"/>
                </a:lnTo>
                <a:lnTo>
                  <a:pt x="171" y="200"/>
                </a:lnTo>
                <a:lnTo>
                  <a:pt x="173" y="192"/>
                </a:lnTo>
                <a:lnTo>
                  <a:pt x="174" y="182"/>
                </a:lnTo>
                <a:lnTo>
                  <a:pt x="175" y="172"/>
                </a:lnTo>
                <a:lnTo>
                  <a:pt x="174" y="161"/>
                </a:lnTo>
                <a:lnTo>
                  <a:pt x="173" y="151"/>
                </a:lnTo>
                <a:lnTo>
                  <a:pt x="170" y="140"/>
                </a:lnTo>
                <a:lnTo>
                  <a:pt x="166" y="127"/>
                </a:lnTo>
                <a:lnTo>
                  <a:pt x="160" y="116"/>
                </a:lnTo>
                <a:lnTo>
                  <a:pt x="153" y="103"/>
                </a:lnTo>
                <a:lnTo>
                  <a:pt x="145" y="89"/>
                </a:lnTo>
                <a:lnTo>
                  <a:pt x="135" y="77"/>
                </a:lnTo>
                <a:lnTo>
                  <a:pt x="122" y="63"/>
                </a:lnTo>
                <a:lnTo>
                  <a:pt x="122" y="63"/>
                </a:lnTo>
                <a:close/>
                <a:moveTo>
                  <a:pt x="112" y="241"/>
                </a:moveTo>
                <a:lnTo>
                  <a:pt x="112" y="241"/>
                </a:lnTo>
                <a:lnTo>
                  <a:pt x="108" y="239"/>
                </a:lnTo>
                <a:lnTo>
                  <a:pt x="107" y="236"/>
                </a:lnTo>
                <a:lnTo>
                  <a:pt x="108" y="232"/>
                </a:lnTo>
                <a:lnTo>
                  <a:pt x="114" y="228"/>
                </a:lnTo>
                <a:lnTo>
                  <a:pt x="114" y="228"/>
                </a:lnTo>
                <a:lnTo>
                  <a:pt x="122" y="222"/>
                </a:lnTo>
                <a:lnTo>
                  <a:pt x="133" y="213"/>
                </a:lnTo>
                <a:lnTo>
                  <a:pt x="146" y="197"/>
                </a:lnTo>
                <a:lnTo>
                  <a:pt x="152" y="187"/>
                </a:lnTo>
                <a:lnTo>
                  <a:pt x="159" y="175"/>
                </a:lnTo>
                <a:lnTo>
                  <a:pt x="159" y="175"/>
                </a:lnTo>
                <a:lnTo>
                  <a:pt x="159" y="183"/>
                </a:lnTo>
                <a:lnTo>
                  <a:pt x="156" y="192"/>
                </a:lnTo>
                <a:lnTo>
                  <a:pt x="152" y="203"/>
                </a:lnTo>
                <a:lnTo>
                  <a:pt x="146" y="214"/>
                </a:lnTo>
                <a:lnTo>
                  <a:pt x="138" y="225"/>
                </a:lnTo>
                <a:lnTo>
                  <a:pt x="133" y="231"/>
                </a:lnTo>
                <a:lnTo>
                  <a:pt x="126" y="235"/>
                </a:lnTo>
                <a:lnTo>
                  <a:pt x="121" y="238"/>
                </a:lnTo>
                <a:lnTo>
                  <a:pt x="112" y="241"/>
                </a:lnTo>
                <a:lnTo>
                  <a:pt x="112" y="24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hape 202"/>
          <p:cNvSpPr/>
          <p:nvPr/>
        </p:nvSpPr>
        <p:spPr>
          <a:xfrm>
            <a:off x="5353237" y="2868470"/>
            <a:ext cx="278354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Koszt przejazdu na imprezę LAN oscyluje w granicach 500 złotych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Koszt koszulek to kolejne 500 złotych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Wyżywienie podczas LANa – 500 złotych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30" name="Shape 202"/>
          <p:cNvSpPr/>
          <p:nvPr/>
        </p:nvSpPr>
        <p:spPr>
          <a:xfrm>
            <a:off x="5305501" y="4078481"/>
            <a:ext cx="278354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Opłacenie serwerów treningowych i kanału komunikacji to kolejne 250 złotych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Do tego dochodzi 100 złotych dla każdego z graczy na kieszonkowe podczas LANu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969666" y="6239040"/>
            <a:ext cx="252663" cy="252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5998" y="6461291"/>
            <a:ext cx="2" cy="4087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78623" y="4302920"/>
            <a:ext cx="375062" cy="374912"/>
            <a:chOff x="0" y="1588"/>
            <a:chExt cx="4016375" cy="4014787"/>
          </a:xfrm>
          <a:solidFill>
            <a:schemeClr val="accent2"/>
          </a:solidFill>
        </p:grpSpPr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0" y="1588"/>
              <a:ext cx="4016375" cy="4014787"/>
            </a:xfrm>
            <a:custGeom>
              <a:avLst/>
              <a:gdLst>
                <a:gd name="T0" fmla="*/ 690 w 1068"/>
                <a:gd name="T1" fmla="*/ 335 h 1068"/>
                <a:gd name="T2" fmla="*/ 534 w 1068"/>
                <a:gd name="T3" fmla="*/ 0 h 1068"/>
                <a:gd name="T4" fmla="*/ 301 w 1068"/>
                <a:gd name="T5" fmla="*/ 342 h 1068"/>
                <a:gd name="T6" fmla="*/ 267 w 1068"/>
                <a:gd name="T7" fmla="*/ 360 h 1068"/>
                <a:gd name="T8" fmla="*/ 100 w 1068"/>
                <a:gd name="T9" fmla="*/ 334 h 1068"/>
                <a:gd name="T10" fmla="*/ 0 w 1068"/>
                <a:gd name="T11" fmla="*/ 968 h 1068"/>
                <a:gd name="T12" fmla="*/ 201 w 1068"/>
                <a:gd name="T13" fmla="*/ 1068 h 1068"/>
                <a:gd name="T14" fmla="*/ 291 w 1068"/>
                <a:gd name="T15" fmla="*/ 1011 h 1068"/>
                <a:gd name="T16" fmla="*/ 301 w 1068"/>
                <a:gd name="T17" fmla="*/ 1013 h 1068"/>
                <a:gd name="T18" fmla="*/ 635 w 1068"/>
                <a:gd name="T19" fmla="*/ 1068 h 1068"/>
                <a:gd name="T20" fmla="*/ 937 w 1068"/>
                <a:gd name="T21" fmla="*/ 1004 h 1068"/>
                <a:gd name="T22" fmla="*/ 952 w 1068"/>
                <a:gd name="T23" fmla="*/ 909 h 1068"/>
                <a:gd name="T24" fmla="*/ 1007 w 1068"/>
                <a:gd name="T25" fmla="*/ 732 h 1068"/>
                <a:gd name="T26" fmla="*/ 1039 w 1068"/>
                <a:gd name="T27" fmla="*/ 560 h 1068"/>
                <a:gd name="T28" fmla="*/ 1068 w 1068"/>
                <a:gd name="T29" fmla="*/ 481 h 1068"/>
                <a:gd name="T30" fmla="*/ 974 w 1068"/>
                <a:gd name="T31" fmla="*/ 349 h 1068"/>
                <a:gd name="T32" fmla="*/ 201 w 1068"/>
                <a:gd name="T33" fmla="*/ 1001 h 1068"/>
                <a:gd name="T34" fmla="*/ 67 w 1068"/>
                <a:gd name="T35" fmla="*/ 968 h 1068"/>
                <a:gd name="T36" fmla="*/ 100 w 1068"/>
                <a:gd name="T37" fmla="*/ 401 h 1068"/>
                <a:gd name="T38" fmla="*/ 234 w 1068"/>
                <a:gd name="T39" fmla="*/ 434 h 1068"/>
                <a:gd name="T40" fmla="*/ 1001 w 1068"/>
                <a:gd name="T41" fmla="*/ 485 h 1068"/>
                <a:gd name="T42" fmla="*/ 868 w 1068"/>
                <a:gd name="T43" fmla="*/ 534 h 1068"/>
                <a:gd name="T44" fmla="*/ 868 w 1068"/>
                <a:gd name="T45" fmla="*/ 567 h 1068"/>
                <a:gd name="T46" fmla="*/ 986 w 1068"/>
                <a:gd name="T47" fmla="*/ 629 h 1068"/>
                <a:gd name="T48" fmla="*/ 835 w 1068"/>
                <a:gd name="T49" fmla="*/ 701 h 1068"/>
                <a:gd name="T50" fmla="*/ 835 w 1068"/>
                <a:gd name="T51" fmla="*/ 734 h 1068"/>
                <a:gd name="T52" fmla="*/ 944 w 1068"/>
                <a:gd name="T53" fmla="*/ 803 h 1068"/>
                <a:gd name="T54" fmla="*/ 801 w 1068"/>
                <a:gd name="T55" fmla="*/ 868 h 1068"/>
                <a:gd name="T56" fmla="*/ 801 w 1068"/>
                <a:gd name="T57" fmla="*/ 901 h 1068"/>
                <a:gd name="T58" fmla="*/ 888 w 1068"/>
                <a:gd name="T59" fmla="*/ 948 h 1068"/>
                <a:gd name="T60" fmla="*/ 818 w 1068"/>
                <a:gd name="T61" fmla="*/ 1001 h 1068"/>
                <a:gd name="T62" fmla="*/ 450 w 1068"/>
                <a:gd name="T63" fmla="*/ 980 h 1068"/>
                <a:gd name="T64" fmla="*/ 268 w 1068"/>
                <a:gd name="T65" fmla="*/ 914 h 1068"/>
                <a:gd name="T66" fmla="*/ 294 w 1068"/>
                <a:gd name="T67" fmla="*/ 418 h 1068"/>
                <a:gd name="T68" fmla="*/ 501 w 1068"/>
                <a:gd name="T69" fmla="*/ 100 h 1068"/>
                <a:gd name="T70" fmla="*/ 632 w 1068"/>
                <a:gd name="T71" fmla="*/ 225 h 1068"/>
                <a:gd name="T72" fmla="*/ 962 w 1068"/>
                <a:gd name="T73" fmla="*/ 413 h 1068"/>
                <a:gd name="T74" fmla="*/ 1001 w 1068"/>
                <a:gd name="T75" fmla="*/ 485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8" h="1068">
                  <a:moveTo>
                    <a:pt x="974" y="349"/>
                  </a:moveTo>
                  <a:cubicBezTo>
                    <a:pt x="932" y="339"/>
                    <a:pt x="834" y="339"/>
                    <a:pt x="690" y="335"/>
                  </a:cubicBezTo>
                  <a:cubicBezTo>
                    <a:pt x="697" y="304"/>
                    <a:pt x="699" y="275"/>
                    <a:pt x="699" y="225"/>
                  </a:cubicBezTo>
                  <a:cubicBezTo>
                    <a:pt x="699" y="105"/>
                    <a:pt x="611" y="0"/>
                    <a:pt x="534" y="0"/>
                  </a:cubicBezTo>
                  <a:cubicBezTo>
                    <a:pt x="480" y="0"/>
                    <a:pt x="435" y="45"/>
                    <a:pt x="434" y="99"/>
                  </a:cubicBezTo>
                  <a:cubicBezTo>
                    <a:pt x="433" y="167"/>
                    <a:pt x="413" y="283"/>
                    <a:pt x="301" y="342"/>
                  </a:cubicBezTo>
                  <a:cubicBezTo>
                    <a:pt x="292" y="346"/>
                    <a:pt x="269" y="357"/>
                    <a:pt x="265" y="35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50" y="345"/>
                    <a:pt x="225" y="334"/>
                    <a:pt x="201" y="334"/>
                  </a:cubicBezTo>
                  <a:cubicBezTo>
                    <a:pt x="100" y="334"/>
                    <a:pt x="100" y="334"/>
                    <a:pt x="100" y="334"/>
                  </a:cubicBezTo>
                  <a:cubicBezTo>
                    <a:pt x="45" y="334"/>
                    <a:pt x="0" y="379"/>
                    <a:pt x="0" y="434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0" y="1023"/>
                    <a:pt x="45" y="1068"/>
                    <a:pt x="100" y="1068"/>
                  </a:cubicBezTo>
                  <a:cubicBezTo>
                    <a:pt x="201" y="1068"/>
                    <a:pt x="201" y="1068"/>
                    <a:pt x="201" y="1068"/>
                  </a:cubicBezTo>
                  <a:cubicBezTo>
                    <a:pt x="240" y="1068"/>
                    <a:pt x="273" y="1044"/>
                    <a:pt x="290" y="1010"/>
                  </a:cubicBezTo>
                  <a:cubicBezTo>
                    <a:pt x="290" y="1011"/>
                    <a:pt x="291" y="1011"/>
                    <a:pt x="291" y="1011"/>
                  </a:cubicBezTo>
                  <a:cubicBezTo>
                    <a:pt x="293" y="1011"/>
                    <a:pt x="296" y="1012"/>
                    <a:pt x="299" y="1013"/>
                  </a:cubicBezTo>
                  <a:cubicBezTo>
                    <a:pt x="300" y="1013"/>
                    <a:pt x="300" y="1013"/>
                    <a:pt x="301" y="1013"/>
                  </a:cubicBezTo>
                  <a:cubicBezTo>
                    <a:pt x="320" y="1018"/>
                    <a:pt x="357" y="1027"/>
                    <a:pt x="436" y="1045"/>
                  </a:cubicBezTo>
                  <a:cubicBezTo>
                    <a:pt x="453" y="1049"/>
                    <a:pt x="542" y="1068"/>
                    <a:pt x="635" y="1068"/>
                  </a:cubicBezTo>
                  <a:cubicBezTo>
                    <a:pt x="818" y="1068"/>
                    <a:pt x="818" y="1068"/>
                    <a:pt x="818" y="1068"/>
                  </a:cubicBezTo>
                  <a:cubicBezTo>
                    <a:pt x="873" y="1068"/>
                    <a:pt x="913" y="1047"/>
                    <a:pt x="937" y="1004"/>
                  </a:cubicBezTo>
                  <a:cubicBezTo>
                    <a:pt x="938" y="1003"/>
                    <a:pt x="945" y="988"/>
                    <a:pt x="952" y="968"/>
                  </a:cubicBezTo>
                  <a:cubicBezTo>
                    <a:pt x="956" y="952"/>
                    <a:pt x="958" y="931"/>
                    <a:pt x="952" y="909"/>
                  </a:cubicBezTo>
                  <a:cubicBezTo>
                    <a:pt x="988" y="884"/>
                    <a:pt x="1000" y="847"/>
                    <a:pt x="1007" y="823"/>
                  </a:cubicBezTo>
                  <a:cubicBezTo>
                    <a:pt x="1020" y="783"/>
                    <a:pt x="1016" y="753"/>
                    <a:pt x="1007" y="732"/>
                  </a:cubicBezTo>
                  <a:cubicBezTo>
                    <a:pt x="1027" y="713"/>
                    <a:pt x="1045" y="684"/>
                    <a:pt x="1052" y="640"/>
                  </a:cubicBezTo>
                  <a:cubicBezTo>
                    <a:pt x="1056" y="612"/>
                    <a:pt x="1052" y="584"/>
                    <a:pt x="1039" y="560"/>
                  </a:cubicBezTo>
                  <a:cubicBezTo>
                    <a:pt x="1058" y="539"/>
                    <a:pt x="1066" y="513"/>
                    <a:pt x="1067" y="488"/>
                  </a:cubicBezTo>
                  <a:cubicBezTo>
                    <a:pt x="1068" y="481"/>
                    <a:pt x="1068" y="481"/>
                    <a:pt x="1068" y="481"/>
                  </a:cubicBezTo>
                  <a:cubicBezTo>
                    <a:pt x="1068" y="476"/>
                    <a:pt x="1068" y="474"/>
                    <a:pt x="1068" y="464"/>
                  </a:cubicBezTo>
                  <a:cubicBezTo>
                    <a:pt x="1068" y="422"/>
                    <a:pt x="1039" y="368"/>
                    <a:pt x="974" y="349"/>
                  </a:cubicBezTo>
                  <a:close/>
                  <a:moveTo>
                    <a:pt x="234" y="968"/>
                  </a:moveTo>
                  <a:cubicBezTo>
                    <a:pt x="234" y="986"/>
                    <a:pt x="219" y="1001"/>
                    <a:pt x="201" y="1001"/>
                  </a:cubicBezTo>
                  <a:cubicBezTo>
                    <a:pt x="100" y="1001"/>
                    <a:pt x="100" y="1001"/>
                    <a:pt x="100" y="1001"/>
                  </a:cubicBezTo>
                  <a:cubicBezTo>
                    <a:pt x="82" y="1001"/>
                    <a:pt x="67" y="986"/>
                    <a:pt x="67" y="968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7" y="415"/>
                    <a:pt x="82" y="401"/>
                    <a:pt x="100" y="401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19" y="401"/>
                    <a:pt x="234" y="415"/>
                    <a:pt x="234" y="434"/>
                  </a:cubicBezTo>
                  <a:lnTo>
                    <a:pt x="234" y="968"/>
                  </a:lnTo>
                  <a:close/>
                  <a:moveTo>
                    <a:pt x="1001" y="485"/>
                  </a:moveTo>
                  <a:cubicBezTo>
                    <a:pt x="1000" y="502"/>
                    <a:pt x="993" y="534"/>
                    <a:pt x="935" y="534"/>
                  </a:cubicBezTo>
                  <a:cubicBezTo>
                    <a:pt x="885" y="534"/>
                    <a:pt x="868" y="534"/>
                    <a:pt x="868" y="534"/>
                  </a:cubicBezTo>
                  <a:cubicBezTo>
                    <a:pt x="859" y="534"/>
                    <a:pt x="851" y="541"/>
                    <a:pt x="851" y="551"/>
                  </a:cubicBezTo>
                  <a:cubicBezTo>
                    <a:pt x="851" y="560"/>
                    <a:pt x="859" y="567"/>
                    <a:pt x="868" y="567"/>
                  </a:cubicBezTo>
                  <a:cubicBezTo>
                    <a:pt x="868" y="567"/>
                    <a:pt x="883" y="567"/>
                    <a:pt x="933" y="567"/>
                  </a:cubicBezTo>
                  <a:cubicBezTo>
                    <a:pt x="983" y="567"/>
                    <a:pt x="989" y="609"/>
                    <a:pt x="986" y="629"/>
                  </a:cubicBezTo>
                  <a:cubicBezTo>
                    <a:pt x="982" y="654"/>
                    <a:pt x="970" y="701"/>
                    <a:pt x="914" y="701"/>
                  </a:cubicBezTo>
                  <a:cubicBezTo>
                    <a:pt x="858" y="701"/>
                    <a:pt x="835" y="701"/>
                    <a:pt x="835" y="701"/>
                  </a:cubicBezTo>
                  <a:cubicBezTo>
                    <a:pt x="825" y="701"/>
                    <a:pt x="818" y="708"/>
                    <a:pt x="818" y="718"/>
                  </a:cubicBezTo>
                  <a:cubicBezTo>
                    <a:pt x="818" y="727"/>
                    <a:pt x="825" y="734"/>
                    <a:pt x="835" y="734"/>
                  </a:cubicBezTo>
                  <a:cubicBezTo>
                    <a:pt x="835" y="734"/>
                    <a:pt x="874" y="734"/>
                    <a:pt x="900" y="734"/>
                  </a:cubicBezTo>
                  <a:cubicBezTo>
                    <a:pt x="957" y="734"/>
                    <a:pt x="952" y="777"/>
                    <a:pt x="944" y="803"/>
                  </a:cubicBezTo>
                  <a:cubicBezTo>
                    <a:pt x="933" y="837"/>
                    <a:pt x="926" y="868"/>
                    <a:pt x="856" y="868"/>
                  </a:cubicBezTo>
                  <a:cubicBezTo>
                    <a:pt x="831" y="868"/>
                    <a:pt x="801" y="868"/>
                    <a:pt x="801" y="868"/>
                  </a:cubicBezTo>
                  <a:cubicBezTo>
                    <a:pt x="792" y="868"/>
                    <a:pt x="784" y="875"/>
                    <a:pt x="784" y="884"/>
                  </a:cubicBezTo>
                  <a:cubicBezTo>
                    <a:pt x="784" y="894"/>
                    <a:pt x="792" y="901"/>
                    <a:pt x="801" y="901"/>
                  </a:cubicBezTo>
                  <a:cubicBezTo>
                    <a:pt x="801" y="901"/>
                    <a:pt x="824" y="901"/>
                    <a:pt x="853" y="901"/>
                  </a:cubicBezTo>
                  <a:cubicBezTo>
                    <a:pt x="890" y="901"/>
                    <a:pt x="892" y="936"/>
                    <a:pt x="888" y="948"/>
                  </a:cubicBezTo>
                  <a:cubicBezTo>
                    <a:pt x="884" y="962"/>
                    <a:pt x="879" y="972"/>
                    <a:pt x="878" y="972"/>
                  </a:cubicBezTo>
                  <a:cubicBezTo>
                    <a:pt x="868" y="990"/>
                    <a:pt x="852" y="1001"/>
                    <a:pt x="818" y="1001"/>
                  </a:cubicBezTo>
                  <a:cubicBezTo>
                    <a:pt x="635" y="1001"/>
                    <a:pt x="635" y="1001"/>
                    <a:pt x="635" y="1001"/>
                  </a:cubicBezTo>
                  <a:cubicBezTo>
                    <a:pt x="544" y="1001"/>
                    <a:pt x="453" y="980"/>
                    <a:pt x="450" y="980"/>
                  </a:cubicBezTo>
                  <a:cubicBezTo>
                    <a:pt x="312" y="948"/>
                    <a:pt x="304" y="946"/>
                    <a:pt x="296" y="943"/>
                  </a:cubicBezTo>
                  <a:cubicBezTo>
                    <a:pt x="296" y="943"/>
                    <a:pt x="268" y="938"/>
                    <a:pt x="268" y="914"/>
                  </a:cubicBezTo>
                  <a:cubicBezTo>
                    <a:pt x="267" y="453"/>
                    <a:pt x="267" y="453"/>
                    <a:pt x="267" y="453"/>
                  </a:cubicBezTo>
                  <a:cubicBezTo>
                    <a:pt x="267" y="437"/>
                    <a:pt x="277" y="423"/>
                    <a:pt x="294" y="418"/>
                  </a:cubicBezTo>
                  <a:cubicBezTo>
                    <a:pt x="296" y="417"/>
                    <a:pt x="299" y="416"/>
                    <a:pt x="301" y="415"/>
                  </a:cubicBezTo>
                  <a:cubicBezTo>
                    <a:pt x="453" y="352"/>
                    <a:pt x="500" y="214"/>
                    <a:pt x="501" y="100"/>
                  </a:cubicBezTo>
                  <a:cubicBezTo>
                    <a:pt x="501" y="84"/>
                    <a:pt x="513" y="67"/>
                    <a:pt x="534" y="67"/>
                  </a:cubicBezTo>
                  <a:cubicBezTo>
                    <a:pt x="570" y="67"/>
                    <a:pt x="632" y="138"/>
                    <a:pt x="632" y="225"/>
                  </a:cubicBezTo>
                  <a:cubicBezTo>
                    <a:pt x="632" y="304"/>
                    <a:pt x="629" y="318"/>
                    <a:pt x="601" y="401"/>
                  </a:cubicBezTo>
                  <a:cubicBezTo>
                    <a:pt x="935" y="401"/>
                    <a:pt x="932" y="405"/>
                    <a:pt x="962" y="413"/>
                  </a:cubicBezTo>
                  <a:cubicBezTo>
                    <a:pt x="998" y="423"/>
                    <a:pt x="1002" y="454"/>
                    <a:pt x="1002" y="464"/>
                  </a:cubicBezTo>
                  <a:cubicBezTo>
                    <a:pt x="1002" y="476"/>
                    <a:pt x="1001" y="474"/>
                    <a:pt x="1001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2"/>
                </a:solidFill>
              </a:endParaRPr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376238" y="3263900"/>
              <a:ext cx="379413" cy="376237"/>
            </a:xfrm>
            <a:custGeom>
              <a:avLst/>
              <a:gdLst>
                <a:gd name="T0" fmla="*/ 50 w 101"/>
                <a:gd name="T1" fmla="*/ 0 h 100"/>
                <a:gd name="T2" fmla="*/ 0 w 101"/>
                <a:gd name="T3" fmla="*/ 50 h 100"/>
                <a:gd name="T4" fmla="*/ 50 w 101"/>
                <a:gd name="T5" fmla="*/ 100 h 100"/>
                <a:gd name="T6" fmla="*/ 101 w 101"/>
                <a:gd name="T7" fmla="*/ 50 h 100"/>
                <a:gd name="T8" fmla="*/ 50 w 101"/>
                <a:gd name="T9" fmla="*/ 0 h 100"/>
                <a:gd name="T10" fmla="*/ 50 w 101"/>
                <a:gd name="T11" fmla="*/ 67 h 100"/>
                <a:gd name="T12" fmla="*/ 34 w 101"/>
                <a:gd name="T13" fmla="*/ 50 h 100"/>
                <a:gd name="T14" fmla="*/ 50 w 101"/>
                <a:gd name="T15" fmla="*/ 33 h 100"/>
                <a:gd name="T16" fmla="*/ 67 w 101"/>
                <a:gd name="T17" fmla="*/ 50 h 100"/>
                <a:gd name="T18" fmla="*/ 50 w 101"/>
                <a:gd name="T1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1" y="77"/>
                    <a:pt x="101" y="50"/>
                  </a:cubicBezTo>
                  <a:cubicBezTo>
                    <a:pt x="101" y="22"/>
                    <a:pt x="78" y="0"/>
                    <a:pt x="50" y="0"/>
                  </a:cubicBezTo>
                  <a:close/>
                  <a:moveTo>
                    <a:pt x="50" y="67"/>
                  </a:moveTo>
                  <a:cubicBezTo>
                    <a:pt x="41" y="67"/>
                    <a:pt x="34" y="59"/>
                    <a:pt x="34" y="50"/>
                  </a:cubicBezTo>
                  <a:cubicBezTo>
                    <a:pt x="34" y="41"/>
                    <a:pt x="41" y="33"/>
                    <a:pt x="50" y="33"/>
                  </a:cubicBezTo>
                  <a:cubicBezTo>
                    <a:pt x="60" y="33"/>
                    <a:pt x="67" y="41"/>
                    <a:pt x="67" y="50"/>
                  </a:cubicBezTo>
                  <a:cubicBezTo>
                    <a:pt x="67" y="59"/>
                    <a:pt x="60" y="67"/>
                    <a:pt x="5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2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84271" y="2139306"/>
            <a:ext cx="7223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CAŁKOWITY MIESIĘCZNY KOSZT </a:t>
            </a:r>
            <a:r>
              <a:rPr lang="pl-PL" dirty="0" smtClean="0">
                <a:solidFill>
                  <a:schemeClr val="accent2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PROWADZENIA DRUŻYNY: ~2k PLN</a:t>
            </a:r>
            <a:endParaRPr lang="en-US" dirty="0">
              <a:solidFill>
                <a:schemeClr val="accent2"/>
              </a:solidFill>
              <a:latin typeface="Bebas Neue Light" panose="00000500000000000000" pitchFamily="2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0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70000"/>
                </a:schemeClr>
              </a:gs>
              <a:gs pos="100000">
                <a:schemeClr val="tx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868470" y="2469936"/>
            <a:ext cx="3722862" cy="2743200"/>
          </a:xfrm>
          <a:prstGeom prst="chevron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201610" y="2469936"/>
            <a:ext cx="3722862" cy="2743200"/>
          </a:xfrm>
          <a:prstGeom prst="chevron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547276" y="2469936"/>
            <a:ext cx="3722862" cy="2743200"/>
          </a:xfrm>
          <a:prstGeom prst="chevron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892941" y="2469936"/>
            <a:ext cx="3722862" cy="2743200"/>
          </a:xfrm>
          <a:prstGeom prst="chevron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147" y="408318"/>
            <a:ext cx="7134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Bebas Neue Bold" panose="020B0606020202050201" pitchFamily="34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CO MOŻEMY ZAOFEROWAĆ</a:t>
            </a:r>
            <a:endParaRPr lang="en-US" sz="4000" dirty="0" smtClean="0">
              <a:solidFill>
                <a:schemeClr val="bg1"/>
              </a:solidFill>
              <a:latin typeface="Bebas Neue Bold" panose="020B0606020202050201" pitchFamily="34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Shape 202"/>
          <p:cNvSpPr/>
          <p:nvPr/>
        </p:nvSpPr>
        <p:spPr>
          <a:xfrm>
            <a:off x="2401866" y="1298082"/>
            <a:ext cx="7306090" cy="57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1050" dirty="0" smtClean="0">
                <a:solidFill>
                  <a:schemeClr val="bg1"/>
                </a:solidFill>
              </a:rPr>
              <a:t>Pragniemy godnie reprezentować barwy naszych partnerów handlowych na imprezach okolicznościowych, w mediach społecznościowych, przy jednoczesnej promocji multimedialnej i werbalnej</a:t>
            </a:r>
            <a:endParaRPr lang="en-US" sz="1050" dirty="0" smtClean="0">
              <a:solidFill>
                <a:schemeClr val="bg1"/>
              </a:solidFill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14" name="Shape 2212"/>
          <p:cNvSpPr/>
          <p:nvPr/>
        </p:nvSpPr>
        <p:spPr>
          <a:xfrm>
            <a:off x="2237535" y="3444853"/>
            <a:ext cx="152546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sz="2000"/>
            </a:lvl1pPr>
          </a:lstStyle>
          <a:p>
            <a:pPr lvl="0" algn="r">
              <a:defRPr sz="1800"/>
            </a:pPr>
            <a:r>
              <a:rPr lang="pl-PL" sz="1050" dirty="0" smtClean="0"/>
              <a:t>Na koszulkach naszych graczy możemy zaoferować dodatkowe atrakcyjne miejsce</a:t>
            </a:r>
            <a:r>
              <a:rPr sz="1050" dirty="0" smtClean="0"/>
              <a:t>. </a:t>
            </a:r>
            <a:endParaRPr sz="1050" dirty="0"/>
          </a:p>
        </p:txBody>
      </p:sp>
      <p:sp>
        <p:nvSpPr>
          <p:cNvPr id="15" name="Shape 2220"/>
          <p:cNvSpPr/>
          <p:nvPr/>
        </p:nvSpPr>
        <p:spPr>
          <a:xfrm>
            <a:off x="2370062" y="2953285"/>
            <a:ext cx="133729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1400" dirty="0" smtClean="0">
                <a:solidFill>
                  <a:schemeClr val="tx1"/>
                </a:solidFill>
                <a:latin typeface="Bebas Neue Bold" panose="020B0606020202050201" pitchFamily="34" charset="0"/>
              </a:rPr>
              <a:t>MIEJSCE NA KOSZULKACH</a:t>
            </a:r>
            <a:endParaRPr sz="1400" dirty="0">
              <a:solidFill>
                <a:schemeClr val="tx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Shape 2212"/>
          <p:cNvSpPr/>
          <p:nvPr/>
        </p:nvSpPr>
        <p:spPr>
          <a:xfrm>
            <a:off x="4626826" y="3444853"/>
            <a:ext cx="1525463" cy="122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sz="2000"/>
            </a:lvl1pPr>
          </a:lstStyle>
          <a:p>
            <a:pPr lvl="0" algn="r">
              <a:defRPr sz="1800"/>
            </a:pPr>
            <a:r>
              <a:rPr lang="pl-PL" sz="1050" dirty="0" smtClean="0">
                <a:solidFill>
                  <a:schemeClr val="bg1"/>
                </a:solidFill>
              </a:rPr>
              <a:t>Cały czas skupiamy sie nad </a:t>
            </a:r>
            <a:r>
              <a:rPr lang="pl-PL" sz="1050" dirty="0">
                <a:solidFill>
                  <a:schemeClr val="bg1"/>
                </a:solidFill>
              </a:rPr>
              <a:t>rozwojem </a:t>
            </a:r>
            <a:r>
              <a:rPr lang="pl-PL" sz="1050" dirty="0" smtClean="0">
                <a:solidFill>
                  <a:schemeClr val="bg1"/>
                </a:solidFill>
              </a:rPr>
              <a:t>responsywnej strony </a:t>
            </a:r>
            <a:r>
              <a:rPr lang="pl-PL" sz="1050" dirty="0" smtClean="0">
                <a:solidFill>
                  <a:schemeClr val="bg1"/>
                </a:solidFill>
              </a:rPr>
              <a:t>internetowej</a:t>
            </a:r>
            <a:r>
              <a:rPr sz="1050" dirty="0" smtClean="0">
                <a:solidFill>
                  <a:schemeClr val="bg1"/>
                </a:solidFill>
              </a:rPr>
              <a:t>.</a:t>
            </a:r>
            <a:endParaRPr lang="pl-PL" sz="1050" dirty="0" smtClean="0">
              <a:solidFill>
                <a:schemeClr val="bg1"/>
              </a:solidFill>
            </a:endParaRPr>
          </a:p>
          <a:p>
            <a:pPr lvl="0" algn="r">
              <a:defRPr sz="1800"/>
            </a:pPr>
            <a:r>
              <a:rPr lang="pl-PL" sz="1050" dirty="0" smtClean="0">
                <a:solidFill>
                  <a:schemeClr val="bg1"/>
                </a:solidFill>
              </a:rPr>
              <a:t>Jesteśmy gotowi na prezentację bannerów bądź sklepu internetowego</a:t>
            </a:r>
            <a:r>
              <a:rPr sz="1050" dirty="0" smtClean="0">
                <a:solidFill>
                  <a:schemeClr val="bg1"/>
                </a:solidFill>
              </a:rPr>
              <a:t> 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17" name="Shape 2220"/>
          <p:cNvSpPr/>
          <p:nvPr/>
        </p:nvSpPr>
        <p:spPr>
          <a:xfrm>
            <a:off x="4719598" y="2945334"/>
            <a:ext cx="133729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14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MIEJSCE NA STRONIE </a:t>
            </a:r>
            <a:endParaRPr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8" name="Shape 2212"/>
          <p:cNvSpPr/>
          <p:nvPr/>
        </p:nvSpPr>
        <p:spPr>
          <a:xfrm>
            <a:off x="9257612" y="3444853"/>
            <a:ext cx="1525463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sz="2000"/>
            </a:lvl1pPr>
          </a:lstStyle>
          <a:p>
            <a:pPr lvl="0" algn="r">
              <a:defRPr sz="1800"/>
            </a:pPr>
            <a:r>
              <a:rPr lang="pl-PL" sz="1050" dirty="0" smtClean="0">
                <a:solidFill>
                  <a:schemeClr val="bg1"/>
                </a:solidFill>
              </a:rPr>
              <a:t>Posiadamy własną stronę na Facebooku</a:t>
            </a:r>
            <a:r>
              <a:rPr sz="1050" dirty="0" smtClean="0">
                <a:solidFill>
                  <a:schemeClr val="bg1"/>
                </a:solidFill>
              </a:rPr>
              <a:t>.</a:t>
            </a:r>
            <a:r>
              <a:rPr lang="pl-PL" sz="1050" dirty="0" smtClean="0">
                <a:solidFill>
                  <a:schemeClr val="bg1"/>
                </a:solidFill>
              </a:rPr>
              <a:t> W tej chwili liczba odbiorców oscyluje w granicach 17 tyś użytkowników </a:t>
            </a:r>
          </a:p>
          <a:p>
            <a:pPr lvl="0" algn="r">
              <a:defRPr sz="1800"/>
            </a:pPr>
            <a:r>
              <a:rPr lang="pl-PL" sz="1050" dirty="0" smtClean="0">
                <a:solidFill>
                  <a:schemeClr val="bg1"/>
                </a:solidFill>
              </a:rPr>
              <a:t>(Promocja drużyny)</a:t>
            </a:r>
            <a:r>
              <a:rPr sz="1050" dirty="0" smtClean="0">
                <a:solidFill>
                  <a:schemeClr val="bg1"/>
                </a:solidFill>
              </a:rPr>
              <a:t> 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19" name="Shape 2220"/>
          <p:cNvSpPr/>
          <p:nvPr/>
        </p:nvSpPr>
        <p:spPr>
          <a:xfrm>
            <a:off x="9421943" y="2968942"/>
            <a:ext cx="133729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14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SOCIAL  MEDIA</a:t>
            </a:r>
            <a:endParaRPr sz="1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20" name="Shape 2212"/>
          <p:cNvSpPr/>
          <p:nvPr/>
        </p:nvSpPr>
        <p:spPr>
          <a:xfrm>
            <a:off x="6896612" y="3444853"/>
            <a:ext cx="1525463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sz="2000"/>
            </a:lvl1pPr>
          </a:lstStyle>
          <a:p>
            <a:pPr lvl="0" algn="r">
              <a:defRPr sz="1800"/>
            </a:pPr>
            <a:r>
              <a:rPr lang="pl-PL" sz="1050" dirty="0" smtClean="0"/>
              <a:t>Na każdym LANie możemy aktywnie uczestniczyć w pokazach promocyjnych produktów partnera, rozdawać ulotki i udzielać informacji o produktach</a:t>
            </a:r>
            <a:endParaRPr sz="1050" dirty="0"/>
          </a:p>
        </p:txBody>
      </p:sp>
      <p:sp>
        <p:nvSpPr>
          <p:cNvPr id="21" name="Shape 2220"/>
          <p:cNvSpPr/>
          <p:nvPr/>
        </p:nvSpPr>
        <p:spPr>
          <a:xfrm>
            <a:off x="6973482" y="2968942"/>
            <a:ext cx="133729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79" rIns="30479">
            <a:spAutoFit/>
          </a:bodyPr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1400" dirty="0" smtClean="0">
                <a:solidFill>
                  <a:schemeClr val="tx1"/>
                </a:solidFill>
                <a:latin typeface="Bebas Neue Bold" panose="020B0606020202050201" pitchFamily="34" charset="0"/>
              </a:rPr>
              <a:t>AKTYWNA REKLAMA</a:t>
            </a:r>
            <a:endParaRPr sz="1400" dirty="0">
              <a:solidFill>
                <a:schemeClr val="tx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803513" y="-61860"/>
            <a:ext cx="12192000" cy="6858000"/>
          </a:xfrm>
        </p:spPr>
      </p:pic>
      <p:sp>
        <p:nvSpPr>
          <p:cNvPr id="3" name="Flowchart: Manual Input 2"/>
          <p:cNvSpPr/>
          <p:nvPr/>
        </p:nvSpPr>
        <p:spPr>
          <a:xfrm rot="5400000">
            <a:off x="403056" y="-403061"/>
            <a:ext cx="6858001" cy="7664125"/>
          </a:xfrm>
          <a:prstGeom prst="flowChartManualInpu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03102" y="1811052"/>
            <a:ext cx="4275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DZIEKUJE</a:t>
            </a:r>
            <a:endParaRPr lang="en-US" sz="6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0733" y="2921923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ZA UWAGE</a:t>
            </a:r>
            <a:endParaRPr lang="en-US" dirty="0">
              <a:solidFill>
                <a:schemeClr val="bg1"/>
              </a:solidFill>
              <a:latin typeface="Bebas Neue Bold"/>
              <a:ea typeface="Adobe Kaiti Std R" panose="02020400000000000000" pitchFamily="18" charset="-128"/>
            </a:endParaRPr>
          </a:p>
        </p:txBody>
      </p:sp>
      <p:sp>
        <p:nvSpPr>
          <p:cNvPr id="21" name="Shape 148"/>
          <p:cNvSpPr/>
          <p:nvPr/>
        </p:nvSpPr>
        <p:spPr>
          <a:xfrm flipH="1">
            <a:off x="5622430" y="-2"/>
            <a:ext cx="1695649" cy="5245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0" y="21600"/>
                </a:moveTo>
                <a:lnTo>
                  <a:pt x="0" y="21600"/>
                </a:lnTo>
                <a:lnTo>
                  <a:pt x="14959" y="0"/>
                </a:lnTo>
                <a:lnTo>
                  <a:pt x="21600" y="0"/>
                </a:lnTo>
                <a:lnTo>
                  <a:pt x="6800" y="216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/>
          </a:p>
        </p:txBody>
      </p:sp>
      <p:sp>
        <p:nvSpPr>
          <p:cNvPr id="22" name="Shape 148"/>
          <p:cNvSpPr/>
          <p:nvPr/>
        </p:nvSpPr>
        <p:spPr>
          <a:xfrm flipH="1">
            <a:off x="4953517" y="-4"/>
            <a:ext cx="1337824" cy="4002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0" y="21600"/>
                </a:moveTo>
                <a:lnTo>
                  <a:pt x="0" y="21600"/>
                </a:lnTo>
                <a:lnTo>
                  <a:pt x="14959" y="0"/>
                </a:lnTo>
                <a:lnTo>
                  <a:pt x="21600" y="0"/>
                </a:lnTo>
                <a:lnTo>
                  <a:pt x="68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/>
          </a:p>
        </p:txBody>
      </p:sp>
      <p:sp>
        <p:nvSpPr>
          <p:cNvPr id="23" name="Shape 202"/>
          <p:cNvSpPr/>
          <p:nvPr/>
        </p:nvSpPr>
        <p:spPr>
          <a:xfrm>
            <a:off x="1096561" y="3367140"/>
            <a:ext cx="346318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1000" dirty="0" smtClean="0">
                <a:solidFill>
                  <a:schemeClr val="bg1">
                    <a:lumMod val="85000"/>
                  </a:schemeClr>
                </a:solidFill>
              </a:rPr>
              <a:t>W razie zainteresowania naszą prezentacją prosimy o kontakt telefoniczny bądź mailowy: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endParaRPr lang="pl-PL" sz="1000" dirty="0">
              <a:solidFill>
                <a:schemeClr val="bg1">
                  <a:lumMod val="85000"/>
                </a:schemeClr>
              </a:solidFill>
            </a:endParaRP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1000" dirty="0" smtClean="0">
                <a:solidFill>
                  <a:schemeClr val="bg1">
                    <a:lumMod val="85000"/>
                  </a:schemeClr>
                </a:solidFill>
              </a:rPr>
              <a:t>Proskilled Waldemar Lewoń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1000" dirty="0" smtClean="0">
                <a:solidFill>
                  <a:schemeClr val="bg1">
                    <a:lumMod val="85000"/>
                  </a:schemeClr>
                </a:solidFill>
              </a:rPr>
              <a:t>Tel. Kom. +48 518 432 300</a:t>
            </a:r>
          </a:p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pl-PL" sz="1000" dirty="0" smtClean="0">
                <a:solidFill>
                  <a:schemeClr val="bg1">
                    <a:lumMod val="85000"/>
                  </a:schemeClr>
                </a:solidFill>
              </a:rPr>
              <a:t>Email: imp.treal@gmail.com</a:t>
            </a:r>
            <a:endParaRPr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59122" y="4737089"/>
            <a:ext cx="889133" cy="889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57439" y="4725057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Bebas Neue Bold" panose="020B0606020202050201" pitchFamily="34" charset="0"/>
                <a:ea typeface="Adobe Gothic Std B" panose="020B0800000000000000" pitchFamily="34" charset="-128"/>
              </a:rPr>
              <a:t>WSPOMÓŻ NAS</a:t>
            </a:r>
            <a:endParaRPr lang="en-US" sz="3200" dirty="0" smtClean="0">
              <a:solidFill>
                <a:schemeClr val="bg1"/>
              </a:solidFill>
              <a:latin typeface="Bebas Neue Bold" panose="020B0606020202050201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4736" y="5252659"/>
            <a:ext cx="328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DAJ SZANSE MLODYM NA DALSZY ROZWOJ</a:t>
            </a:r>
            <a:endParaRPr lang="en-US" sz="1200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02552" y="5016793"/>
            <a:ext cx="218538" cy="329724"/>
            <a:chOff x="6466849" y="3301300"/>
            <a:chExt cx="218538" cy="329724"/>
          </a:xfrm>
          <a:solidFill>
            <a:schemeClr val="tx2">
              <a:lumMod val="75000"/>
            </a:schemeClr>
          </a:solidFill>
        </p:grpSpPr>
        <p:sp>
          <p:nvSpPr>
            <p:cNvPr id="33" name="Freeform 611"/>
            <p:cNvSpPr>
              <a:spLocks/>
            </p:cNvSpPr>
            <p:nvPr/>
          </p:nvSpPr>
          <p:spPr bwMode="auto">
            <a:xfrm>
              <a:off x="6535861" y="3613772"/>
              <a:ext cx="84348" cy="7668"/>
            </a:xfrm>
            <a:custGeom>
              <a:avLst/>
              <a:gdLst>
                <a:gd name="T0" fmla="*/ 84 w 88"/>
                <a:gd name="T1" fmla="*/ 0 h 9"/>
                <a:gd name="T2" fmla="*/ 2 w 88"/>
                <a:gd name="T3" fmla="*/ 0 h 9"/>
                <a:gd name="T4" fmla="*/ 2 w 88"/>
                <a:gd name="T5" fmla="*/ 0 h 9"/>
                <a:gd name="T6" fmla="*/ 1 w 88"/>
                <a:gd name="T7" fmla="*/ 2 h 9"/>
                <a:gd name="T8" fmla="*/ 0 w 88"/>
                <a:gd name="T9" fmla="*/ 3 h 9"/>
                <a:gd name="T10" fmla="*/ 0 w 88"/>
                <a:gd name="T11" fmla="*/ 6 h 9"/>
                <a:gd name="T12" fmla="*/ 0 w 88"/>
                <a:gd name="T13" fmla="*/ 6 h 9"/>
                <a:gd name="T14" fmla="*/ 1 w 88"/>
                <a:gd name="T15" fmla="*/ 7 h 9"/>
                <a:gd name="T16" fmla="*/ 2 w 88"/>
                <a:gd name="T17" fmla="*/ 9 h 9"/>
                <a:gd name="T18" fmla="*/ 5 w 88"/>
                <a:gd name="T19" fmla="*/ 9 h 9"/>
                <a:gd name="T20" fmla="*/ 9 w 88"/>
                <a:gd name="T21" fmla="*/ 9 h 9"/>
                <a:gd name="T22" fmla="*/ 9 w 88"/>
                <a:gd name="T23" fmla="*/ 9 h 9"/>
                <a:gd name="T24" fmla="*/ 77 w 88"/>
                <a:gd name="T25" fmla="*/ 9 h 9"/>
                <a:gd name="T26" fmla="*/ 84 w 88"/>
                <a:gd name="T27" fmla="*/ 9 h 9"/>
                <a:gd name="T28" fmla="*/ 84 w 88"/>
                <a:gd name="T29" fmla="*/ 9 h 9"/>
                <a:gd name="T30" fmla="*/ 85 w 88"/>
                <a:gd name="T31" fmla="*/ 7 h 9"/>
                <a:gd name="T32" fmla="*/ 86 w 88"/>
                <a:gd name="T33" fmla="*/ 7 h 9"/>
                <a:gd name="T34" fmla="*/ 88 w 88"/>
                <a:gd name="T35" fmla="*/ 4 h 9"/>
                <a:gd name="T36" fmla="*/ 88 w 88"/>
                <a:gd name="T37" fmla="*/ 4 h 9"/>
                <a:gd name="T38" fmla="*/ 86 w 88"/>
                <a:gd name="T39" fmla="*/ 3 h 9"/>
                <a:gd name="T40" fmla="*/ 86 w 88"/>
                <a:gd name="T41" fmla="*/ 2 h 9"/>
                <a:gd name="T42" fmla="*/ 84 w 88"/>
                <a:gd name="T43" fmla="*/ 0 h 9"/>
                <a:gd name="T44" fmla="*/ 84 w 88"/>
                <a:gd name="T4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9">
                  <a:moveTo>
                    <a:pt x="8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7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12"/>
            <p:cNvSpPr>
              <a:spLocks/>
            </p:cNvSpPr>
            <p:nvPr/>
          </p:nvSpPr>
          <p:spPr bwMode="auto">
            <a:xfrm>
              <a:off x="6532027" y="3600352"/>
              <a:ext cx="90100" cy="9586"/>
            </a:xfrm>
            <a:custGeom>
              <a:avLst/>
              <a:gdLst>
                <a:gd name="T0" fmla="*/ 93 w 96"/>
                <a:gd name="T1" fmla="*/ 0 h 10"/>
                <a:gd name="T2" fmla="*/ 5 w 96"/>
                <a:gd name="T3" fmla="*/ 0 h 10"/>
                <a:gd name="T4" fmla="*/ 5 w 96"/>
                <a:gd name="T5" fmla="*/ 0 h 10"/>
                <a:gd name="T6" fmla="*/ 2 w 96"/>
                <a:gd name="T7" fmla="*/ 2 h 10"/>
                <a:gd name="T8" fmla="*/ 2 w 96"/>
                <a:gd name="T9" fmla="*/ 3 h 10"/>
                <a:gd name="T10" fmla="*/ 0 w 96"/>
                <a:gd name="T11" fmla="*/ 6 h 10"/>
                <a:gd name="T12" fmla="*/ 0 w 96"/>
                <a:gd name="T13" fmla="*/ 6 h 10"/>
                <a:gd name="T14" fmla="*/ 2 w 96"/>
                <a:gd name="T15" fmla="*/ 9 h 10"/>
                <a:gd name="T16" fmla="*/ 5 w 96"/>
                <a:gd name="T17" fmla="*/ 10 h 10"/>
                <a:gd name="T18" fmla="*/ 7 w 96"/>
                <a:gd name="T19" fmla="*/ 10 h 10"/>
                <a:gd name="T20" fmla="*/ 89 w 96"/>
                <a:gd name="T21" fmla="*/ 10 h 10"/>
                <a:gd name="T22" fmla="*/ 93 w 96"/>
                <a:gd name="T23" fmla="*/ 10 h 10"/>
                <a:gd name="T24" fmla="*/ 93 w 96"/>
                <a:gd name="T25" fmla="*/ 10 h 10"/>
                <a:gd name="T26" fmla="*/ 94 w 96"/>
                <a:gd name="T27" fmla="*/ 9 h 10"/>
                <a:gd name="T28" fmla="*/ 96 w 96"/>
                <a:gd name="T29" fmla="*/ 7 h 10"/>
                <a:gd name="T30" fmla="*/ 96 w 96"/>
                <a:gd name="T31" fmla="*/ 4 h 10"/>
                <a:gd name="T32" fmla="*/ 96 w 96"/>
                <a:gd name="T33" fmla="*/ 4 h 10"/>
                <a:gd name="T34" fmla="*/ 96 w 96"/>
                <a:gd name="T35" fmla="*/ 2 h 10"/>
                <a:gd name="T36" fmla="*/ 94 w 96"/>
                <a:gd name="T37" fmla="*/ 2 h 10"/>
                <a:gd name="T38" fmla="*/ 93 w 96"/>
                <a:gd name="T39" fmla="*/ 0 h 10"/>
                <a:gd name="T40" fmla="*/ 93 w 96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0">
                  <a:moveTo>
                    <a:pt x="9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9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13"/>
            <p:cNvSpPr>
              <a:spLocks/>
            </p:cNvSpPr>
            <p:nvPr/>
          </p:nvSpPr>
          <p:spPr bwMode="auto">
            <a:xfrm>
              <a:off x="6543529" y="3627190"/>
              <a:ext cx="67096" cy="3834"/>
            </a:xfrm>
            <a:custGeom>
              <a:avLst/>
              <a:gdLst>
                <a:gd name="T0" fmla="*/ 69 w 70"/>
                <a:gd name="T1" fmla="*/ 0 h 4"/>
                <a:gd name="T2" fmla="*/ 1 w 70"/>
                <a:gd name="T3" fmla="*/ 0 h 4"/>
                <a:gd name="T4" fmla="*/ 1 w 70"/>
                <a:gd name="T5" fmla="*/ 0 h 4"/>
                <a:gd name="T6" fmla="*/ 0 w 70"/>
                <a:gd name="T7" fmla="*/ 0 h 4"/>
                <a:gd name="T8" fmla="*/ 0 w 70"/>
                <a:gd name="T9" fmla="*/ 3 h 4"/>
                <a:gd name="T10" fmla="*/ 0 w 70"/>
                <a:gd name="T11" fmla="*/ 3 h 4"/>
                <a:gd name="T12" fmla="*/ 0 w 70"/>
                <a:gd name="T13" fmla="*/ 4 h 4"/>
                <a:gd name="T14" fmla="*/ 1 w 70"/>
                <a:gd name="T15" fmla="*/ 4 h 4"/>
                <a:gd name="T16" fmla="*/ 4 w 70"/>
                <a:gd name="T17" fmla="*/ 4 h 4"/>
                <a:gd name="T18" fmla="*/ 67 w 70"/>
                <a:gd name="T19" fmla="*/ 4 h 4"/>
                <a:gd name="T20" fmla="*/ 67 w 70"/>
                <a:gd name="T21" fmla="*/ 4 h 4"/>
                <a:gd name="T22" fmla="*/ 69 w 70"/>
                <a:gd name="T23" fmla="*/ 4 h 4"/>
                <a:gd name="T24" fmla="*/ 70 w 70"/>
                <a:gd name="T25" fmla="*/ 4 h 4"/>
                <a:gd name="T26" fmla="*/ 70 w 70"/>
                <a:gd name="T27" fmla="*/ 3 h 4"/>
                <a:gd name="T28" fmla="*/ 70 w 70"/>
                <a:gd name="T29" fmla="*/ 3 h 4"/>
                <a:gd name="T30" fmla="*/ 70 w 70"/>
                <a:gd name="T31" fmla="*/ 0 h 4"/>
                <a:gd name="T32" fmla="*/ 69 w 70"/>
                <a:gd name="T33" fmla="*/ 0 h 4"/>
                <a:gd name="T34" fmla="*/ 69 w 70"/>
                <a:gd name="T3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4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14"/>
            <p:cNvSpPr>
              <a:spLocks/>
            </p:cNvSpPr>
            <p:nvPr/>
          </p:nvSpPr>
          <p:spPr bwMode="auto">
            <a:xfrm>
              <a:off x="6532027" y="3586934"/>
              <a:ext cx="90100" cy="9586"/>
            </a:xfrm>
            <a:custGeom>
              <a:avLst/>
              <a:gdLst>
                <a:gd name="T0" fmla="*/ 94 w 96"/>
                <a:gd name="T1" fmla="*/ 0 h 8"/>
                <a:gd name="T2" fmla="*/ 3 w 96"/>
                <a:gd name="T3" fmla="*/ 0 h 8"/>
                <a:gd name="T4" fmla="*/ 3 w 96"/>
                <a:gd name="T5" fmla="*/ 0 h 8"/>
                <a:gd name="T6" fmla="*/ 2 w 96"/>
                <a:gd name="T7" fmla="*/ 0 h 8"/>
                <a:gd name="T8" fmla="*/ 0 w 96"/>
                <a:gd name="T9" fmla="*/ 1 h 8"/>
                <a:gd name="T10" fmla="*/ 0 w 96"/>
                <a:gd name="T11" fmla="*/ 4 h 8"/>
                <a:gd name="T12" fmla="*/ 0 w 96"/>
                <a:gd name="T13" fmla="*/ 4 h 8"/>
                <a:gd name="T14" fmla="*/ 0 w 96"/>
                <a:gd name="T15" fmla="*/ 7 h 8"/>
                <a:gd name="T16" fmla="*/ 2 w 96"/>
                <a:gd name="T17" fmla="*/ 8 h 8"/>
                <a:gd name="T18" fmla="*/ 5 w 96"/>
                <a:gd name="T19" fmla="*/ 8 h 8"/>
                <a:gd name="T20" fmla="*/ 93 w 96"/>
                <a:gd name="T21" fmla="*/ 8 h 8"/>
                <a:gd name="T22" fmla="*/ 93 w 96"/>
                <a:gd name="T23" fmla="*/ 8 h 8"/>
                <a:gd name="T24" fmla="*/ 94 w 96"/>
                <a:gd name="T25" fmla="*/ 7 h 8"/>
                <a:gd name="T26" fmla="*/ 96 w 96"/>
                <a:gd name="T27" fmla="*/ 5 h 8"/>
                <a:gd name="T28" fmla="*/ 96 w 96"/>
                <a:gd name="T29" fmla="*/ 2 h 8"/>
                <a:gd name="T30" fmla="*/ 96 w 96"/>
                <a:gd name="T31" fmla="*/ 2 h 8"/>
                <a:gd name="T32" fmla="*/ 96 w 96"/>
                <a:gd name="T33" fmla="*/ 1 h 8"/>
                <a:gd name="T34" fmla="*/ 94 w 96"/>
                <a:gd name="T35" fmla="*/ 0 h 8"/>
                <a:gd name="T36" fmla="*/ 94 w 96"/>
                <a:gd name="T37" fmla="*/ 0 h 8"/>
                <a:gd name="T38" fmla="*/ 94 w 96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">
                  <a:moveTo>
                    <a:pt x="94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5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6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15"/>
            <p:cNvSpPr>
              <a:spLocks/>
            </p:cNvSpPr>
            <p:nvPr/>
          </p:nvSpPr>
          <p:spPr bwMode="auto">
            <a:xfrm>
              <a:off x="6532027" y="3575432"/>
              <a:ext cx="92016" cy="7668"/>
            </a:xfrm>
            <a:custGeom>
              <a:avLst/>
              <a:gdLst>
                <a:gd name="T0" fmla="*/ 0 w 97"/>
                <a:gd name="T1" fmla="*/ 0 h 7"/>
                <a:gd name="T2" fmla="*/ 0 w 97"/>
                <a:gd name="T3" fmla="*/ 0 h 7"/>
                <a:gd name="T4" fmla="*/ 0 w 97"/>
                <a:gd name="T5" fmla="*/ 4 h 7"/>
                <a:gd name="T6" fmla="*/ 0 w 97"/>
                <a:gd name="T7" fmla="*/ 4 h 7"/>
                <a:gd name="T8" fmla="*/ 0 w 97"/>
                <a:gd name="T9" fmla="*/ 6 h 7"/>
                <a:gd name="T10" fmla="*/ 2 w 97"/>
                <a:gd name="T11" fmla="*/ 7 h 7"/>
                <a:gd name="T12" fmla="*/ 3 w 97"/>
                <a:gd name="T13" fmla="*/ 7 h 7"/>
                <a:gd name="T14" fmla="*/ 94 w 97"/>
                <a:gd name="T15" fmla="*/ 7 h 7"/>
                <a:gd name="T16" fmla="*/ 94 w 97"/>
                <a:gd name="T17" fmla="*/ 7 h 7"/>
                <a:gd name="T18" fmla="*/ 96 w 97"/>
                <a:gd name="T19" fmla="*/ 7 h 7"/>
                <a:gd name="T20" fmla="*/ 97 w 97"/>
                <a:gd name="T21" fmla="*/ 6 h 7"/>
                <a:gd name="T22" fmla="*/ 97 w 97"/>
                <a:gd name="T23" fmla="*/ 3 h 7"/>
                <a:gd name="T24" fmla="*/ 97 w 97"/>
                <a:gd name="T25" fmla="*/ 3 h 7"/>
                <a:gd name="T26" fmla="*/ 97 w 97"/>
                <a:gd name="T27" fmla="*/ 0 h 7"/>
                <a:gd name="T28" fmla="*/ 0 w 97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7" y="6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16"/>
            <p:cNvSpPr>
              <a:spLocks/>
            </p:cNvSpPr>
            <p:nvPr/>
          </p:nvSpPr>
          <p:spPr bwMode="auto">
            <a:xfrm>
              <a:off x="6532027" y="3565846"/>
              <a:ext cx="90100" cy="5752"/>
            </a:xfrm>
            <a:custGeom>
              <a:avLst/>
              <a:gdLst>
                <a:gd name="T0" fmla="*/ 0 w 94"/>
                <a:gd name="T1" fmla="*/ 2 h 6"/>
                <a:gd name="T2" fmla="*/ 4 w 94"/>
                <a:gd name="T3" fmla="*/ 6 h 6"/>
                <a:gd name="T4" fmla="*/ 88 w 94"/>
                <a:gd name="T5" fmla="*/ 6 h 6"/>
                <a:gd name="T6" fmla="*/ 94 w 94"/>
                <a:gd name="T7" fmla="*/ 0 h 6"/>
                <a:gd name="T8" fmla="*/ 0 w 9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">
                  <a:moveTo>
                    <a:pt x="0" y="2"/>
                  </a:moveTo>
                  <a:lnTo>
                    <a:pt x="4" y="6"/>
                  </a:lnTo>
                  <a:lnTo>
                    <a:pt x="88" y="6"/>
                  </a:lnTo>
                  <a:lnTo>
                    <a:pt x="9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17"/>
            <p:cNvSpPr>
              <a:spLocks/>
            </p:cNvSpPr>
            <p:nvPr/>
          </p:nvSpPr>
          <p:spPr bwMode="auto">
            <a:xfrm>
              <a:off x="6637463" y="3429739"/>
              <a:ext cx="3834" cy="0"/>
            </a:xfrm>
            <a:custGeom>
              <a:avLst/>
              <a:gdLst>
                <a:gd name="T0" fmla="*/ 1 w 4"/>
                <a:gd name="T1" fmla="*/ 1 w 4"/>
                <a:gd name="T2" fmla="*/ 0 w 4"/>
                <a:gd name="T3" fmla="*/ 0 w 4"/>
                <a:gd name="T4" fmla="*/ 1 w 4"/>
                <a:gd name="T5" fmla="*/ 1 w 4"/>
                <a:gd name="T6" fmla="*/ 4 w 4"/>
                <a:gd name="T7" fmla="*/ 4 w 4"/>
                <a:gd name="T8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18"/>
            <p:cNvSpPr>
              <a:spLocks/>
            </p:cNvSpPr>
            <p:nvPr/>
          </p:nvSpPr>
          <p:spPr bwMode="auto">
            <a:xfrm>
              <a:off x="6637463" y="3429739"/>
              <a:ext cx="3834" cy="0"/>
            </a:xfrm>
            <a:custGeom>
              <a:avLst/>
              <a:gdLst>
                <a:gd name="T0" fmla="*/ 1 w 4"/>
                <a:gd name="T1" fmla="*/ 1 w 4"/>
                <a:gd name="T2" fmla="*/ 0 w 4"/>
                <a:gd name="T3" fmla="*/ 0 w 4"/>
                <a:gd name="T4" fmla="*/ 1 w 4"/>
                <a:gd name="T5" fmla="*/ 1 w 4"/>
                <a:gd name="T6" fmla="*/ 4 w 4"/>
                <a:gd name="T7" fmla="*/ 4 w 4"/>
                <a:gd name="T8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19"/>
            <p:cNvSpPr>
              <a:spLocks/>
            </p:cNvSpPr>
            <p:nvPr/>
          </p:nvSpPr>
          <p:spPr bwMode="auto">
            <a:xfrm>
              <a:off x="6641297" y="34297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20"/>
            <p:cNvSpPr>
              <a:spLocks/>
            </p:cNvSpPr>
            <p:nvPr/>
          </p:nvSpPr>
          <p:spPr bwMode="auto">
            <a:xfrm>
              <a:off x="6641297" y="34297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21"/>
            <p:cNvSpPr>
              <a:spLocks/>
            </p:cNvSpPr>
            <p:nvPr/>
          </p:nvSpPr>
          <p:spPr bwMode="auto">
            <a:xfrm>
              <a:off x="6518609" y="3387565"/>
              <a:ext cx="7668" cy="766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22"/>
            <p:cNvSpPr>
              <a:spLocks/>
            </p:cNvSpPr>
            <p:nvPr/>
          </p:nvSpPr>
          <p:spPr bwMode="auto">
            <a:xfrm>
              <a:off x="6518609" y="3387565"/>
              <a:ext cx="7668" cy="7668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  <a:gd name="T6" fmla="*/ 9 w 9"/>
                <a:gd name="T7" fmla="*/ 7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23"/>
            <p:cNvSpPr>
              <a:spLocks/>
            </p:cNvSpPr>
            <p:nvPr/>
          </p:nvSpPr>
          <p:spPr bwMode="auto">
            <a:xfrm>
              <a:off x="6518609" y="3387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24"/>
            <p:cNvSpPr>
              <a:spLocks/>
            </p:cNvSpPr>
            <p:nvPr/>
          </p:nvSpPr>
          <p:spPr bwMode="auto">
            <a:xfrm>
              <a:off x="6518609" y="33875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25"/>
            <p:cNvSpPr>
              <a:spLocks noEditPoints="1"/>
            </p:cNvSpPr>
            <p:nvPr/>
          </p:nvSpPr>
          <p:spPr bwMode="auto">
            <a:xfrm>
              <a:off x="6466849" y="3301300"/>
              <a:ext cx="218538" cy="272214"/>
            </a:xfrm>
            <a:custGeom>
              <a:avLst/>
              <a:gdLst>
                <a:gd name="T0" fmla="*/ 226 w 228"/>
                <a:gd name="T1" fmla="*/ 88 h 284"/>
                <a:gd name="T2" fmla="*/ 209 w 228"/>
                <a:gd name="T3" fmla="*/ 49 h 284"/>
                <a:gd name="T4" fmla="*/ 188 w 228"/>
                <a:gd name="T5" fmla="*/ 25 h 284"/>
                <a:gd name="T6" fmla="*/ 150 w 228"/>
                <a:gd name="T7" fmla="*/ 6 h 284"/>
                <a:gd name="T8" fmla="*/ 116 w 228"/>
                <a:gd name="T9" fmla="*/ 0 h 284"/>
                <a:gd name="T10" fmla="*/ 87 w 228"/>
                <a:gd name="T11" fmla="*/ 1 h 284"/>
                <a:gd name="T12" fmla="*/ 49 w 228"/>
                <a:gd name="T13" fmla="*/ 18 h 284"/>
                <a:gd name="T14" fmla="*/ 21 w 228"/>
                <a:gd name="T15" fmla="*/ 46 h 284"/>
                <a:gd name="T16" fmla="*/ 6 w 228"/>
                <a:gd name="T17" fmla="*/ 73 h 284"/>
                <a:gd name="T18" fmla="*/ 0 w 228"/>
                <a:gd name="T19" fmla="*/ 113 h 284"/>
                <a:gd name="T20" fmla="*/ 4 w 228"/>
                <a:gd name="T21" fmla="*/ 141 h 284"/>
                <a:gd name="T22" fmla="*/ 20 w 228"/>
                <a:gd name="T23" fmla="*/ 181 h 284"/>
                <a:gd name="T24" fmla="*/ 35 w 228"/>
                <a:gd name="T25" fmla="*/ 209 h 284"/>
                <a:gd name="T26" fmla="*/ 49 w 228"/>
                <a:gd name="T27" fmla="*/ 238 h 284"/>
                <a:gd name="T28" fmla="*/ 53 w 228"/>
                <a:gd name="T29" fmla="*/ 263 h 284"/>
                <a:gd name="T30" fmla="*/ 65 w 228"/>
                <a:gd name="T31" fmla="*/ 283 h 284"/>
                <a:gd name="T32" fmla="*/ 161 w 228"/>
                <a:gd name="T33" fmla="*/ 284 h 284"/>
                <a:gd name="T34" fmla="*/ 170 w 228"/>
                <a:gd name="T35" fmla="*/ 276 h 284"/>
                <a:gd name="T36" fmla="*/ 179 w 228"/>
                <a:gd name="T37" fmla="*/ 238 h 284"/>
                <a:gd name="T38" fmla="*/ 193 w 228"/>
                <a:gd name="T39" fmla="*/ 207 h 284"/>
                <a:gd name="T40" fmla="*/ 203 w 228"/>
                <a:gd name="T41" fmla="*/ 190 h 284"/>
                <a:gd name="T42" fmla="*/ 227 w 228"/>
                <a:gd name="T43" fmla="*/ 126 h 284"/>
                <a:gd name="T44" fmla="*/ 217 w 228"/>
                <a:gd name="T45" fmla="*/ 113 h 284"/>
                <a:gd name="T46" fmla="*/ 209 w 228"/>
                <a:gd name="T47" fmla="*/ 153 h 284"/>
                <a:gd name="T48" fmla="*/ 188 w 228"/>
                <a:gd name="T49" fmla="*/ 195 h 284"/>
                <a:gd name="T50" fmla="*/ 175 w 228"/>
                <a:gd name="T51" fmla="*/ 218 h 284"/>
                <a:gd name="T52" fmla="*/ 165 w 228"/>
                <a:gd name="T53" fmla="*/ 251 h 284"/>
                <a:gd name="T54" fmla="*/ 158 w 228"/>
                <a:gd name="T55" fmla="*/ 273 h 284"/>
                <a:gd name="T56" fmla="*/ 125 w 228"/>
                <a:gd name="T57" fmla="*/ 189 h 284"/>
                <a:gd name="T58" fmla="*/ 136 w 228"/>
                <a:gd name="T59" fmla="*/ 181 h 284"/>
                <a:gd name="T60" fmla="*/ 154 w 228"/>
                <a:gd name="T61" fmla="*/ 175 h 284"/>
                <a:gd name="T62" fmla="*/ 170 w 228"/>
                <a:gd name="T63" fmla="*/ 153 h 284"/>
                <a:gd name="T64" fmla="*/ 185 w 228"/>
                <a:gd name="T65" fmla="*/ 137 h 284"/>
                <a:gd name="T66" fmla="*/ 156 w 228"/>
                <a:gd name="T67" fmla="*/ 132 h 284"/>
                <a:gd name="T68" fmla="*/ 136 w 228"/>
                <a:gd name="T69" fmla="*/ 144 h 284"/>
                <a:gd name="T70" fmla="*/ 126 w 228"/>
                <a:gd name="T71" fmla="*/ 174 h 284"/>
                <a:gd name="T72" fmla="*/ 123 w 228"/>
                <a:gd name="T73" fmla="*/ 188 h 284"/>
                <a:gd name="T74" fmla="*/ 112 w 228"/>
                <a:gd name="T75" fmla="*/ 273 h 284"/>
                <a:gd name="T76" fmla="*/ 109 w 228"/>
                <a:gd name="T77" fmla="*/ 200 h 284"/>
                <a:gd name="T78" fmla="*/ 121 w 228"/>
                <a:gd name="T79" fmla="*/ 185 h 284"/>
                <a:gd name="T80" fmla="*/ 122 w 228"/>
                <a:gd name="T81" fmla="*/ 161 h 284"/>
                <a:gd name="T82" fmla="*/ 102 w 228"/>
                <a:gd name="T83" fmla="*/ 123 h 284"/>
                <a:gd name="T84" fmla="*/ 48 w 228"/>
                <a:gd name="T85" fmla="*/ 88 h 284"/>
                <a:gd name="T86" fmla="*/ 62 w 228"/>
                <a:gd name="T87" fmla="*/ 126 h 284"/>
                <a:gd name="T88" fmla="*/ 67 w 228"/>
                <a:gd name="T89" fmla="*/ 164 h 284"/>
                <a:gd name="T90" fmla="*/ 91 w 228"/>
                <a:gd name="T91" fmla="*/ 190 h 284"/>
                <a:gd name="T92" fmla="*/ 105 w 228"/>
                <a:gd name="T93" fmla="*/ 199 h 284"/>
                <a:gd name="T94" fmla="*/ 108 w 228"/>
                <a:gd name="T95" fmla="*/ 273 h 284"/>
                <a:gd name="T96" fmla="*/ 65 w 228"/>
                <a:gd name="T97" fmla="*/ 260 h 284"/>
                <a:gd name="T98" fmla="*/ 60 w 228"/>
                <a:gd name="T99" fmla="*/ 235 h 284"/>
                <a:gd name="T100" fmla="*/ 45 w 228"/>
                <a:gd name="T101" fmla="*/ 203 h 284"/>
                <a:gd name="T102" fmla="*/ 39 w 228"/>
                <a:gd name="T103" fmla="*/ 192 h 284"/>
                <a:gd name="T104" fmla="*/ 18 w 228"/>
                <a:gd name="T105" fmla="*/ 150 h 284"/>
                <a:gd name="T106" fmla="*/ 11 w 228"/>
                <a:gd name="T107" fmla="*/ 108 h 284"/>
                <a:gd name="T108" fmla="*/ 17 w 228"/>
                <a:gd name="T109" fmla="*/ 77 h 284"/>
                <a:gd name="T110" fmla="*/ 31 w 228"/>
                <a:gd name="T111" fmla="*/ 52 h 284"/>
                <a:gd name="T112" fmla="*/ 56 w 228"/>
                <a:gd name="T113" fmla="*/ 28 h 284"/>
                <a:gd name="T114" fmla="*/ 90 w 228"/>
                <a:gd name="T115" fmla="*/ 13 h 284"/>
                <a:gd name="T116" fmla="*/ 116 w 228"/>
                <a:gd name="T117" fmla="*/ 11 h 284"/>
                <a:gd name="T118" fmla="*/ 164 w 228"/>
                <a:gd name="T119" fmla="*/ 24 h 284"/>
                <a:gd name="T120" fmla="*/ 188 w 228"/>
                <a:gd name="T121" fmla="*/ 41 h 284"/>
                <a:gd name="T122" fmla="*/ 209 w 228"/>
                <a:gd name="T123" fmla="*/ 71 h 284"/>
                <a:gd name="T124" fmla="*/ 217 w 228"/>
                <a:gd name="T125" fmla="*/ 11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284">
                  <a:moveTo>
                    <a:pt x="228" y="111"/>
                  </a:moveTo>
                  <a:lnTo>
                    <a:pt x="228" y="111"/>
                  </a:lnTo>
                  <a:lnTo>
                    <a:pt x="228" y="99"/>
                  </a:lnTo>
                  <a:lnTo>
                    <a:pt x="226" y="88"/>
                  </a:lnTo>
                  <a:lnTo>
                    <a:pt x="223" y="77"/>
                  </a:lnTo>
                  <a:lnTo>
                    <a:pt x="220" y="67"/>
                  </a:lnTo>
                  <a:lnTo>
                    <a:pt x="214" y="57"/>
                  </a:lnTo>
                  <a:lnTo>
                    <a:pt x="209" y="49"/>
                  </a:lnTo>
                  <a:lnTo>
                    <a:pt x="203" y="41"/>
                  </a:lnTo>
                  <a:lnTo>
                    <a:pt x="195" y="32"/>
                  </a:lnTo>
                  <a:lnTo>
                    <a:pt x="195" y="32"/>
                  </a:lnTo>
                  <a:lnTo>
                    <a:pt x="188" y="25"/>
                  </a:lnTo>
                  <a:lnTo>
                    <a:pt x="179" y="18"/>
                  </a:lnTo>
                  <a:lnTo>
                    <a:pt x="170" y="14"/>
                  </a:lnTo>
                  <a:lnTo>
                    <a:pt x="161" y="8"/>
                  </a:lnTo>
                  <a:lnTo>
                    <a:pt x="150" y="6"/>
                  </a:lnTo>
                  <a:lnTo>
                    <a:pt x="140" y="3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7" y="0"/>
                  </a:lnTo>
                  <a:lnTo>
                    <a:pt x="87" y="1"/>
                  </a:lnTo>
                  <a:lnTo>
                    <a:pt x="77" y="4"/>
                  </a:lnTo>
                  <a:lnTo>
                    <a:pt x="67" y="8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1" y="25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21" y="46"/>
                  </a:lnTo>
                  <a:lnTo>
                    <a:pt x="16" y="5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6" y="73"/>
                  </a:lnTo>
                  <a:lnTo>
                    <a:pt x="3" y="84"/>
                  </a:lnTo>
                  <a:lnTo>
                    <a:pt x="2" y="95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2" y="129"/>
                  </a:lnTo>
                  <a:lnTo>
                    <a:pt x="4" y="141"/>
                  </a:lnTo>
                  <a:lnTo>
                    <a:pt x="7" y="153"/>
                  </a:lnTo>
                  <a:lnTo>
                    <a:pt x="11" y="164"/>
                  </a:lnTo>
                  <a:lnTo>
                    <a:pt x="11" y="164"/>
                  </a:lnTo>
                  <a:lnTo>
                    <a:pt x="20" y="181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35" y="209"/>
                  </a:lnTo>
                  <a:lnTo>
                    <a:pt x="35" y="209"/>
                  </a:lnTo>
                  <a:lnTo>
                    <a:pt x="44" y="223"/>
                  </a:lnTo>
                  <a:lnTo>
                    <a:pt x="46" y="231"/>
                  </a:lnTo>
                  <a:lnTo>
                    <a:pt x="49" y="238"/>
                  </a:lnTo>
                  <a:lnTo>
                    <a:pt x="49" y="238"/>
                  </a:lnTo>
                  <a:lnTo>
                    <a:pt x="52" y="253"/>
                  </a:lnTo>
                  <a:lnTo>
                    <a:pt x="52" y="253"/>
                  </a:lnTo>
                  <a:lnTo>
                    <a:pt x="53" y="263"/>
                  </a:lnTo>
                  <a:lnTo>
                    <a:pt x="53" y="263"/>
                  </a:lnTo>
                  <a:lnTo>
                    <a:pt x="55" y="269"/>
                  </a:lnTo>
                  <a:lnTo>
                    <a:pt x="58" y="274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9" y="284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64" y="284"/>
                  </a:lnTo>
                  <a:lnTo>
                    <a:pt x="165" y="283"/>
                  </a:lnTo>
                  <a:lnTo>
                    <a:pt x="165" y="283"/>
                  </a:lnTo>
                  <a:lnTo>
                    <a:pt x="170" y="276"/>
                  </a:lnTo>
                  <a:lnTo>
                    <a:pt x="172" y="269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86" y="223"/>
                  </a:lnTo>
                  <a:lnTo>
                    <a:pt x="193" y="207"/>
                  </a:lnTo>
                  <a:lnTo>
                    <a:pt x="193" y="207"/>
                  </a:lnTo>
                  <a:lnTo>
                    <a:pt x="198" y="200"/>
                  </a:lnTo>
                  <a:lnTo>
                    <a:pt x="198" y="200"/>
                  </a:lnTo>
                  <a:lnTo>
                    <a:pt x="203" y="190"/>
                  </a:lnTo>
                  <a:lnTo>
                    <a:pt x="203" y="190"/>
                  </a:lnTo>
                  <a:lnTo>
                    <a:pt x="212" y="174"/>
                  </a:lnTo>
                  <a:lnTo>
                    <a:pt x="220" y="157"/>
                  </a:lnTo>
                  <a:lnTo>
                    <a:pt x="226" y="136"/>
                  </a:lnTo>
                  <a:lnTo>
                    <a:pt x="227" y="126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1"/>
                  </a:lnTo>
                  <a:close/>
                  <a:moveTo>
                    <a:pt x="217" y="113"/>
                  </a:moveTo>
                  <a:lnTo>
                    <a:pt x="217" y="113"/>
                  </a:lnTo>
                  <a:lnTo>
                    <a:pt x="216" y="125"/>
                  </a:lnTo>
                  <a:lnTo>
                    <a:pt x="214" y="134"/>
                  </a:lnTo>
                  <a:lnTo>
                    <a:pt x="209" y="153"/>
                  </a:lnTo>
                  <a:lnTo>
                    <a:pt x="202" y="169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88" y="195"/>
                  </a:lnTo>
                  <a:lnTo>
                    <a:pt x="188" y="195"/>
                  </a:lnTo>
                  <a:lnTo>
                    <a:pt x="184" y="203"/>
                  </a:lnTo>
                  <a:lnTo>
                    <a:pt x="184" y="203"/>
                  </a:lnTo>
                  <a:lnTo>
                    <a:pt x="175" y="218"/>
                  </a:lnTo>
                  <a:lnTo>
                    <a:pt x="168" y="235"/>
                  </a:lnTo>
                  <a:lnTo>
                    <a:pt x="168" y="235"/>
                  </a:lnTo>
                  <a:lnTo>
                    <a:pt x="167" y="242"/>
                  </a:lnTo>
                  <a:lnTo>
                    <a:pt x="165" y="251"/>
                  </a:lnTo>
                  <a:lnTo>
                    <a:pt x="165" y="251"/>
                  </a:lnTo>
                  <a:lnTo>
                    <a:pt x="163" y="263"/>
                  </a:lnTo>
                  <a:lnTo>
                    <a:pt x="161" y="269"/>
                  </a:lnTo>
                  <a:lnTo>
                    <a:pt x="158" y="273"/>
                  </a:lnTo>
                  <a:lnTo>
                    <a:pt x="125" y="273"/>
                  </a:lnTo>
                  <a:lnTo>
                    <a:pt x="125" y="195"/>
                  </a:lnTo>
                  <a:lnTo>
                    <a:pt x="125" y="195"/>
                  </a:lnTo>
                  <a:lnTo>
                    <a:pt x="125" y="189"/>
                  </a:lnTo>
                  <a:lnTo>
                    <a:pt x="126" y="183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6" y="181"/>
                  </a:lnTo>
                  <a:lnTo>
                    <a:pt x="140" y="181"/>
                  </a:lnTo>
                  <a:lnTo>
                    <a:pt x="146" y="181"/>
                  </a:lnTo>
                  <a:lnTo>
                    <a:pt x="150" y="178"/>
                  </a:lnTo>
                  <a:lnTo>
                    <a:pt x="154" y="175"/>
                  </a:lnTo>
                  <a:lnTo>
                    <a:pt x="158" y="171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70" y="153"/>
                  </a:lnTo>
                  <a:lnTo>
                    <a:pt x="175" y="146"/>
                  </a:lnTo>
                  <a:lnTo>
                    <a:pt x="181" y="140"/>
                  </a:lnTo>
                  <a:lnTo>
                    <a:pt x="185" y="137"/>
                  </a:lnTo>
                  <a:lnTo>
                    <a:pt x="185" y="137"/>
                  </a:lnTo>
                  <a:lnTo>
                    <a:pt x="175" y="133"/>
                  </a:lnTo>
                  <a:lnTo>
                    <a:pt x="168" y="132"/>
                  </a:lnTo>
                  <a:lnTo>
                    <a:pt x="163" y="132"/>
                  </a:lnTo>
                  <a:lnTo>
                    <a:pt x="156" y="132"/>
                  </a:lnTo>
                  <a:lnTo>
                    <a:pt x="149" y="134"/>
                  </a:lnTo>
                  <a:lnTo>
                    <a:pt x="142" y="137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2" y="150"/>
                  </a:lnTo>
                  <a:lnTo>
                    <a:pt x="129" y="155"/>
                  </a:lnTo>
                  <a:lnTo>
                    <a:pt x="126" y="167"/>
                  </a:lnTo>
                  <a:lnTo>
                    <a:pt x="126" y="174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3" y="182"/>
                  </a:lnTo>
                  <a:lnTo>
                    <a:pt x="123" y="188"/>
                  </a:lnTo>
                  <a:lnTo>
                    <a:pt x="122" y="195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1" y="202"/>
                  </a:lnTo>
                  <a:lnTo>
                    <a:pt x="109" y="200"/>
                  </a:lnTo>
                  <a:lnTo>
                    <a:pt x="109" y="200"/>
                  </a:lnTo>
                  <a:lnTo>
                    <a:pt x="112" y="197"/>
                  </a:lnTo>
                  <a:lnTo>
                    <a:pt x="118" y="190"/>
                  </a:lnTo>
                  <a:lnTo>
                    <a:pt x="121" y="185"/>
                  </a:lnTo>
                  <a:lnTo>
                    <a:pt x="122" y="179"/>
                  </a:lnTo>
                  <a:lnTo>
                    <a:pt x="123" y="17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1" y="154"/>
                  </a:lnTo>
                  <a:lnTo>
                    <a:pt x="119" y="147"/>
                  </a:lnTo>
                  <a:lnTo>
                    <a:pt x="112" y="134"/>
                  </a:lnTo>
                  <a:lnTo>
                    <a:pt x="102" y="123"/>
                  </a:lnTo>
                  <a:lnTo>
                    <a:pt x="91" y="115"/>
                  </a:lnTo>
                  <a:lnTo>
                    <a:pt x="80" y="106"/>
                  </a:lnTo>
                  <a:lnTo>
                    <a:pt x="67" y="9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3" y="98"/>
                  </a:lnTo>
                  <a:lnTo>
                    <a:pt x="59" y="111"/>
                  </a:lnTo>
                  <a:lnTo>
                    <a:pt x="62" y="126"/>
                  </a:lnTo>
                  <a:lnTo>
                    <a:pt x="63" y="146"/>
                  </a:lnTo>
                  <a:lnTo>
                    <a:pt x="63" y="146"/>
                  </a:lnTo>
                  <a:lnTo>
                    <a:pt x="65" y="155"/>
                  </a:lnTo>
                  <a:lnTo>
                    <a:pt x="67" y="164"/>
                  </a:lnTo>
                  <a:lnTo>
                    <a:pt x="72" y="172"/>
                  </a:lnTo>
                  <a:lnTo>
                    <a:pt x="77" y="179"/>
                  </a:lnTo>
                  <a:lnTo>
                    <a:pt x="84" y="186"/>
                  </a:lnTo>
                  <a:lnTo>
                    <a:pt x="91" y="190"/>
                  </a:lnTo>
                  <a:lnTo>
                    <a:pt x="98" y="195"/>
                  </a:lnTo>
                  <a:lnTo>
                    <a:pt x="104" y="199"/>
                  </a:lnTo>
                  <a:lnTo>
                    <a:pt x="105" y="199"/>
                  </a:lnTo>
                  <a:lnTo>
                    <a:pt x="105" y="199"/>
                  </a:lnTo>
                  <a:lnTo>
                    <a:pt x="107" y="202"/>
                  </a:lnTo>
                  <a:lnTo>
                    <a:pt x="108" y="204"/>
                  </a:lnTo>
                  <a:lnTo>
                    <a:pt x="108" y="209"/>
                  </a:lnTo>
                  <a:lnTo>
                    <a:pt x="108" y="273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66" y="266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60" y="235"/>
                  </a:lnTo>
                  <a:lnTo>
                    <a:pt x="60" y="235"/>
                  </a:lnTo>
                  <a:lnTo>
                    <a:pt x="58" y="227"/>
                  </a:lnTo>
                  <a:lnTo>
                    <a:pt x="53" y="218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1" y="196"/>
                  </a:lnTo>
                  <a:lnTo>
                    <a:pt x="39" y="192"/>
                  </a:lnTo>
                  <a:lnTo>
                    <a:pt x="39" y="192"/>
                  </a:lnTo>
                  <a:lnTo>
                    <a:pt x="30" y="175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18" y="150"/>
                  </a:lnTo>
                  <a:lnTo>
                    <a:pt x="16" y="139"/>
                  </a:lnTo>
                  <a:lnTo>
                    <a:pt x="13" y="127"/>
                  </a:lnTo>
                  <a:lnTo>
                    <a:pt x="11" y="113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3" y="97"/>
                  </a:lnTo>
                  <a:lnTo>
                    <a:pt x="14" y="87"/>
                  </a:lnTo>
                  <a:lnTo>
                    <a:pt x="17" y="7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5" y="60"/>
                  </a:lnTo>
                  <a:lnTo>
                    <a:pt x="31" y="52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9" y="34"/>
                  </a:lnTo>
                  <a:lnTo>
                    <a:pt x="56" y="28"/>
                  </a:lnTo>
                  <a:lnTo>
                    <a:pt x="65" y="22"/>
                  </a:lnTo>
                  <a:lnTo>
                    <a:pt x="72" y="18"/>
                  </a:lnTo>
                  <a:lnTo>
                    <a:pt x="80" y="15"/>
                  </a:lnTo>
                  <a:lnTo>
                    <a:pt x="90" y="13"/>
                  </a:lnTo>
                  <a:lnTo>
                    <a:pt x="98" y="11"/>
                  </a:lnTo>
                  <a:lnTo>
                    <a:pt x="108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37" y="14"/>
                  </a:lnTo>
                  <a:lnTo>
                    <a:pt x="147" y="15"/>
                  </a:lnTo>
                  <a:lnTo>
                    <a:pt x="156" y="20"/>
                  </a:lnTo>
                  <a:lnTo>
                    <a:pt x="164" y="24"/>
                  </a:lnTo>
                  <a:lnTo>
                    <a:pt x="172" y="28"/>
                  </a:lnTo>
                  <a:lnTo>
                    <a:pt x="181" y="34"/>
                  </a:lnTo>
                  <a:lnTo>
                    <a:pt x="188" y="41"/>
                  </a:lnTo>
                  <a:lnTo>
                    <a:pt x="188" y="41"/>
                  </a:lnTo>
                  <a:lnTo>
                    <a:pt x="193" y="48"/>
                  </a:lnTo>
                  <a:lnTo>
                    <a:pt x="200" y="55"/>
                  </a:lnTo>
                  <a:lnTo>
                    <a:pt x="205" y="63"/>
                  </a:lnTo>
                  <a:lnTo>
                    <a:pt x="209" y="71"/>
                  </a:lnTo>
                  <a:lnTo>
                    <a:pt x="213" y="81"/>
                  </a:lnTo>
                  <a:lnTo>
                    <a:pt x="214" y="91"/>
                  </a:lnTo>
                  <a:lnTo>
                    <a:pt x="217" y="101"/>
                  </a:lnTo>
                  <a:lnTo>
                    <a:pt x="217" y="111"/>
                  </a:lnTo>
                  <a:lnTo>
                    <a:pt x="21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29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34152" y="895999"/>
            <a:ext cx="6549504" cy="5549905"/>
            <a:chOff x="3223753" y="654000"/>
            <a:chExt cx="5770301" cy="4889626"/>
          </a:xfrm>
        </p:grpSpPr>
        <p:sp>
          <p:nvSpPr>
            <p:cNvPr id="6" name="Chord 5"/>
            <p:cNvSpPr/>
            <p:nvPr/>
          </p:nvSpPr>
          <p:spPr>
            <a:xfrm rot="6769018">
              <a:off x="3556490" y="654000"/>
              <a:ext cx="4889626" cy="4889626"/>
            </a:xfrm>
            <a:prstGeom prst="chord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23753" y="3098813"/>
              <a:ext cx="5770301" cy="1122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-280220" y="5381310"/>
            <a:ext cx="13403809" cy="2557001"/>
            <a:chOff x="-280220" y="5381317"/>
            <a:chExt cx="13403809" cy="2557001"/>
          </a:xfr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</p:grpSpPr>
        <p:sp>
          <p:nvSpPr>
            <p:cNvPr id="79" name="Oval 78"/>
            <p:cNvSpPr/>
            <p:nvPr/>
          </p:nvSpPr>
          <p:spPr>
            <a:xfrm>
              <a:off x="-280220" y="5810864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01444" y="618694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215500" y="589198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086894" y="618694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625211" y="6146390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333135" y="5663379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672344" y="5810863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090220" y="6268062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682604" y="5810862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745730" y="5744497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451189" y="598047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261120" y="559701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651951" y="6334430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696618" y="6596215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9773257" y="6227506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0444308" y="5381317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0883083" y="605236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89814" y="605236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214280" y="5784132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113868" y="658469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881650" y="556982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1781486" y="598047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823820" y="1633634"/>
            <a:ext cx="634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>
                <a:solidFill>
                  <a:schemeClr val="tx2">
                    <a:lumMod val="75000"/>
                  </a:schemeClr>
                </a:solidFill>
                <a:latin typeface="Bebas Neue Light" panose="00000500000000000000" pitchFamily="2" charset="0"/>
                <a:ea typeface="Adobe Gothic Std B" panose="020B0800000000000000" pitchFamily="34" charset="-128"/>
              </a:rPr>
              <a:t>BUSINESS</a:t>
            </a:r>
            <a:endParaRPr lang="en-US" sz="8000" b="1" dirty="0" smtClean="0">
              <a:solidFill>
                <a:schemeClr val="tx2">
                  <a:lumMod val="75000"/>
                </a:schemeClr>
              </a:solidFill>
              <a:latin typeface="Bebas Neue Light" panose="000005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23107" y="2663537"/>
            <a:ext cx="6699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Bold" panose="020B0606020202050201" pitchFamily="34" charset="0"/>
                <a:ea typeface="Adobe Gothic Std B" panose="020B0800000000000000" pitchFamily="34" charset="-128"/>
              </a:rPr>
              <a:t>PRESENTATION</a:t>
            </a:r>
          </a:p>
        </p:txBody>
      </p:sp>
      <p:sp>
        <p:nvSpPr>
          <p:cNvPr id="148" name="Shape 202"/>
          <p:cNvSpPr/>
          <p:nvPr/>
        </p:nvSpPr>
        <p:spPr>
          <a:xfrm>
            <a:off x="2432034" y="3838437"/>
            <a:ext cx="7182157" cy="93871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Organizacja Proskilled została założona w 2014 roku. Od początku działalności aktywnie uczestniczy w życiu sceny CS:GO w Polsce i Europie. Skupiamy się na najpopularniejszej grze eSportowej FPS – Counter Strike: Global Offensive. Zarząd i gracze ciężko pracują, aby sprostać wciąż rosnącemu trendowi i zainteresowaniu rozgrywkami drużynowymi na polskim rynku. Z każdym dniem realizujemy podstawowe założenia, nie tracąc z oczu długoterminowego celu jakim jest prężny rozwój organizacji. Nasze dotychczasowe działania zaowocowały do tej pory rozpoznawalnością na terenie Polski.</a:t>
            </a:r>
            <a:endParaRPr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80220" y="-1357678"/>
            <a:ext cx="13403809" cy="2557001"/>
            <a:chOff x="-280220" y="5381317"/>
            <a:chExt cx="13403809" cy="2557001"/>
          </a:xfr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</p:grpSpPr>
        <p:sp>
          <p:nvSpPr>
            <p:cNvPr id="27" name="Oval 26"/>
            <p:cNvSpPr/>
            <p:nvPr/>
          </p:nvSpPr>
          <p:spPr>
            <a:xfrm>
              <a:off x="-280220" y="5810864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444" y="618694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215500" y="589198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86894" y="618694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625211" y="6146390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333135" y="5663379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72344" y="5810863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90220" y="6268062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82604" y="5810862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45730" y="5744497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51189" y="598047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261120" y="559701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51951" y="6334430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696618" y="6596215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773257" y="6227506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0444308" y="5381317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883083" y="605236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89814" y="6052368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214280" y="5784132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9113868" y="658469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881650" y="556982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781486" y="5980471"/>
              <a:ext cx="1342103" cy="13421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991595" y="5396209"/>
            <a:ext cx="2042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Business</a:t>
            </a:r>
            <a:r>
              <a:rPr lang="pl-PL" sz="1100" dirty="0" smtClean="0">
                <a:solidFill>
                  <a:schemeClr val="bg1">
                    <a:lumMod val="8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Project Presentation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51" name="Shape 202"/>
          <p:cNvSpPr/>
          <p:nvPr/>
        </p:nvSpPr>
        <p:spPr>
          <a:xfrm>
            <a:off x="1835427" y="1718338"/>
            <a:ext cx="8608881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Organizacja Proskilled skupia się na wykreowaniu gwiazd polskiej sceny CS’a; umożliwiając graczom amatorskim przeobrażenie się w profesjonalistów, którzy będą mogli konkurować z najlepszymi światowymi drużynami eSportowymi w ligach o randze Major. Dzięki zakładkom naszej strony, każdy może przeczytać o sukcesach i historii poszczególnych drużyn i graczy. Śledzić ich rozwój i kolejne kroki w drodze do sławy. Przejrzystość naszych działań i celów zapewnia, iż o działalności organizacji myślimy długofalowo. Projekt organizacji eSportowej Proskilled skierowany jest do młodych osób, które ukończyły 18 rok życia. Nie zamykamy jednak drzwi przed młodymi talentami, aspirującymi do panteonu gwiazd.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0408" y="2912704"/>
            <a:ext cx="7034490" cy="110799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r>
              <a:rPr lang="pl-PL" sz="6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NASZE MOTTO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022041" y="6131859"/>
            <a:ext cx="0" cy="72614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927911" y="5943600"/>
            <a:ext cx="188259" cy="1882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8997" y="4564339"/>
            <a:ext cx="6745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/>
              <a:t>Honor to stroma wyspa bez brzegów, nie można na nią wrócić, gdy już raz się ją opuściło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0683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23320"/>
          <a:stretch>
            <a:fillRect/>
          </a:stretch>
        </p:blipFill>
        <p:spPr>
          <a:xfrm>
            <a:off x="0" y="2011363"/>
            <a:ext cx="12192000" cy="4337050"/>
          </a:xfrm>
        </p:spPr>
      </p:pic>
      <p:sp>
        <p:nvSpPr>
          <p:cNvPr id="19" name="Rectangle 18"/>
          <p:cNvSpPr/>
          <p:nvPr/>
        </p:nvSpPr>
        <p:spPr>
          <a:xfrm>
            <a:off x="-4" y="2011361"/>
            <a:ext cx="12192000" cy="4337121"/>
          </a:xfrm>
          <a:prstGeom prst="rect">
            <a:avLst/>
          </a:prstGeom>
          <a:gradFill>
            <a:gsLst>
              <a:gs pos="86000">
                <a:schemeClr val="tx2">
                  <a:lumMod val="50000"/>
                  <a:alpha val="90000"/>
                </a:schemeClr>
              </a:gs>
              <a:gs pos="0">
                <a:schemeClr val="tx2">
                  <a:lumMod val="75000"/>
                  <a:alpha val="90000"/>
                </a:schemeClr>
              </a:gs>
              <a:gs pos="100000">
                <a:schemeClr val="tx2">
                  <a:lumMod val="50000"/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 rot="5400000" flipV="1">
            <a:off x="6921548" y="1082726"/>
            <a:ext cx="3296465" cy="7244440"/>
          </a:xfrm>
          <a:prstGeom prst="flowChartManualInpu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hape 202"/>
          <p:cNvSpPr/>
          <p:nvPr/>
        </p:nvSpPr>
        <p:spPr>
          <a:xfrm>
            <a:off x="6942286" y="4544972"/>
            <a:ext cx="400275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pl-PL" sz="800" dirty="0"/>
              <a:t>W grze do walki stają dwie drużyny: terroryści oraz antyterroryści. Zadaniem każdej z nich jest eliminacja drużyny przeciwnej lub wykonanie określonego zadania. W przypadku terrorystów jest to podłożenie bomby lub obrona zakładników, zaś w przypadku antyterrorystów ochrona strefy detonacji przez podłożeniem bomby lub uratowanie zakładników. W grze występuje siedem różnych trybów, z których każdy ma odrębne cechy charakterystyczne.</a:t>
            </a:r>
            <a:endParaRPr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147" y="408318"/>
            <a:ext cx="5917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CO TO JEST </a:t>
            </a:r>
            <a:r>
              <a:rPr lang="pl-PL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ESPORT?</a:t>
            </a:r>
            <a:endParaRPr lang="en-US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Bebas Neue Light" panose="00000500000000000000" pitchFamily="2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7774" y="3642065"/>
            <a:ext cx="3231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latin typeface="Bebas Neue Bold" panose="020B0606020202050201" pitchFamily="34" charset="0"/>
                <a:ea typeface="Adobe Gothic Std B" panose="020B0800000000000000" pitchFamily="34" charset="-128"/>
              </a:rPr>
              <a:t>COUNTER-STRIKE</a:t>
            </a:r>
          </a:p>
          <a:p>
            <a:pPr algn="ctr"/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  <a:latin typeface="Bebas Neue Bold" panose="020B0606020202050201" pitchFamily="34" charset="0"/>
                <a:ea typeface="Adobe Gothic Std B" panose="020B0800000000000000" pitchFamily="34" charset="-128"/>
              </a:rPr>
              <a:t>GLOBAL OFFENSIVE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Bebas Neue Bold" panose="020B0606020202050201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65054" y="5498093"/>
            <a:ext cx="3357223" cy="40109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202"/>
          <p:cNvSpPr/>
          <p:nvPr/>
        </p:nvSpPr>
        <p:spPr>
          <a:xfrm>
            <a:off x="2140765" y="1213155"/>
            <a:ext cx="791046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endParaRPr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771" y="2736968"/>
            <a:ext cx="39316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E-SPORT</a:t>
            </a:r>
            <a:endParaRPr lang="en-US" sz="6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1761" y="368823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Definicja </a:t>
            </a:r>
            <a:endParaRPr lang="en-US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18" name="Shape 202"/>
          <p:cNvSpPr/>
          <p:nvPr/>
        </p:nvSpPr>
        <p:spPr>
          <a:xfrm>
            <a:off x="1210221" y="4102232"/>
            <a:ext cx="3463187" cy="216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1000"/>
              </a:spcBef>
            </a:pPr>
            <a:r>
              <a:rPr lang="pl-PL" sz="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Sport elektroniczny</a:t>
            </a:r>
            <a:r>
              <a:rPr lang="pl-PL" sz="8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- dyscyplina sportu nieolimpijskiego, w której przedmiotem działań zawodników są gry komputerowe. Rywalizacja między zawodnikami (graczami) odbywa się zarówno w formie rekreacyjnej, jak i na turniejach gier komputerowych (zjawisko pro-gamingu). Historia e-sportu wiąże się ze wzrastającą popularnością rozgrywek sieciowych w grach takich jak StarCraft II, Counter-Strike, Quake, DOTA 2 czy </a:t>
            </a:r>
            <a:r>
              <a:rPr lang="pl-PL" sz="8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LOL</a:t>
            </a:r>
            <a:r>
              <a:rPr lang="pl-PL" sz="8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Popularność </a:t>
            </a:r>
            <a:r>
              <a:rPr lang="pl-PL" sz="800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Quake'a</a:t>
            </a:r>
            <a:r>
              <a:rPr lang="pl-PL" sz="8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przyczyniła się do powstania w 1997 roku w Stanach Zjednoczonych ligi zawodowych graczy Cyberathlete Professional League. Na świecie działają objęte prestiżem turniej takie jak World Cyber Games i Electronic Sports World Cup. Poszczególne gry komputerowe różnych gatunków, w których toczy się rozgrywka między zawodnikami, są nazywane dyscyplinami.</a:t>
            </a:r>
            <a:endParaRPr lang="pl-PL" sz="8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02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/>
        </p:nvSpPr>
        <p:spPr>
          <a:xfrm rot="5400000" flipV="1">
            <a:off x="5822948" y="488952"/>
            <a:ext cx="850904" cy="11887200"/>
          </a:xfrm>
          <a:prstGeom prst="flowChartManualInpu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69717" y="1591017"/>
            <a:ext cx="9052560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8147" y="408318"/>
            <a:ext cx="7181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POPULARNOŚĆ </a:t>
            </a:r>
            <a:r>
              <a:rPr lang="pl-PL" sz="4800" dirty="0" smtClean="0">
                <a:solidFill>
                  <a:schemeClr val="accent4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ESPORTU</a:t>
            </a:r>
            <a:endParaRPr lang="en-US" sz="4800" dirty="0" smtClean="0">
              <a:solidFill>
                <a:schemeClr val="accent4"/>
              </a:solidFill>
              <a:latin typeface="Bebas Neue Light" panose="00000500000000000000" pitchFamily="2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Shape 202"/>
          <p:cNvSpPr/>
          <p:nvPr/>
        </p:nvSpPr>
        <p:spPr>
          <a:xfrm>
            <a:off x="1569717" y="1592700"/>
            <a:ext cx="9145359" cy="321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Nie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podlega watpliwości, iż zjawisko graczy profesjonalnych jest wszechobecne 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Komputer/laptop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jest obecny w każdym domu niezlaeżnie od statusu społecznego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Każdy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z nas zna przynajmniej jedną osobę, która kiedyś grała lub gra regularnie/wyczynowo 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Podstawowy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fenomen tych dyscyplin polega na tym, iż możliwość bycia e-sportowcem ma każdy - niezależnie od wieku, miejsca zamieszkania, zamożności i wielu innych czynników, które nie sprzyjają przy realizacji innych równie trudnych pasji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Aby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grać wystarczy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mieć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komputer i internet - a dziś jest to po prostu normą 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Jest </a:t>
            </a: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to obecnie najbardziej rozwojowa dyscyplina sportowa świata!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Z </a:t>
            </a: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roku na rok popularność esportów jest coraz większa konkurując coraz częściej ze sportami tradycyjnymi</a:t>
            </a:r>
          </a:p>
          <a:p>
            <a:pPr marL="171450" indent="-171450" algn="r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46231" y="5746155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01"/>
          <p:cNvSpPr>
            <a:spLocks noEditPoints="1"/>
          </p:cNvSpPr>
          <p:nvPr/>
        </p:nvSpPr>
        <p:spPr bwMode="auto">
          <a:xfrm>
            <a:off x="2538544" y="5907013"/>
            <a:ext cx="326572" cy="316286"/>
          </a:xfrm>
          <a:custGeom>
            <a:avLst/>
            <a:gdLst>
              <a:gd name="T0" fmla="*/ 183 w 255"/>
              <a:gd name="T1" fmla="*/ 148 h 245"/>
              <a:gd name="T2" fmla="*/ 179 w 255"/>
              <a:gd name="T3" fmla="*/ 145 h 245"/>
              <a:gd name="T4" fmla="*/ 185 w 255"/>
              <a:gd name="T5" fmla="*/ 134 h 245"/>
              <a:gd name="T6" fmla="*/ 192 w 255"/>
              <a:gd name="T7" fmla="*/ 109 h 245"/>
              <a:gd name="T8" fmla="*/ 192 w 255"/>
              <a:gd name="T9" fmla="*/ 96 h 245"/>
              <a:gd name="T10" fmla="*/ 190 w 255"/>
              <a:gd name="T11" fmla="*/ 77 h 245"/>
              <a:gd name="T12" fmla="*/ 185 w 255"/>
              <a:gd name="T13" fmla="*/ 58 h 245"/>
              <a:gd name="T14" fmla="*/ 176 w 255"/>
              <a:gd name="T15" fmla="*/ 43 h 245"/>
              <a:gd name="T16" fmla="*/ 164 w 255"/>
              <a:gd name="T17" fmla="*/ 28 h 245"/>
              <a:gd name="T18" fmla="*/ 150 w 255"/>
              <a:gd name="T19" fmla="*/ 16 h 245"/>
              <a:gd name="T20" fmla="*/ 133 w 255"/>
              <a:gd name="T21" fmla="*/ 8 h 245"/>
              <a:gd name="T22" fmla="*/ 116 w 255"/>
              <a:gd name="T23" fmla="*/ 2 h 245"/>
              <a:gd name="T24" fmla="*/ 96 w 255"/>
              <a:gd name="T25" fmla="*/ 0 h 245"/>
              <a:gd name="T26" fmla="*/ 87 w 255"/>
              <a:gd name="T27" fmla="*/ 1 h 245"/>
              <a:gd name="T28" fmla="*/ 67 w 255"/>
              <a:gd name="T29" fmla="*/ 4 h 245"/>
              <a:gd name="T30" fmla="*/ 50 w 255"/>
              <a:gd name="T31" fmla="*/ 12 h 245"/>
              <a:gd name="T32" fmla="*/ 35 w 255"/>
              <a:gd name="T33" fmla="*/ 22 h 245"/>
              <a:gd name="T34" fmla="*/ 22 w 255"/>
              <a:gd name="T35" fmla="*/ 35 h 245"/>
              <a:gd name="T36" fmla="*/ 11 w 255"/>
              <a:gd name="T37" fmla="*/ 50 h 245"/>
              <a:gd name="T38" fmla="*/ 4 w 255"/>
              <a:gd name="T39" fmla="*/ 68 h 245"/>
              <a:gd name="T40" fmla="*/ 0 w 255"/>
              <a:gd name="T41" fmla="*/ 86 h 245"/>
              <a:gd name="T42" fmla="*/ 0 w 255"/>
              <a:gd name="T43" fmla="*/ 96 h 245"/>
              <a:gd name="T44" fmla="*/ 1 w 255"/>
              <a:gd name="T45" fmla="*/ 116 h 245"/>
              <a:gd name="T46" fmla="*/ 7 w 255"/>
              <a:gd name="T47" fmla="*/ 134 h 245"/>
              <a:gd name="T48" fmla="*/ 17 w 255"/>
              <a:gd name="T49" fmla="*/ 149 h 245"/>
              <a:gd name="T50" fmla="*/ 28 w 255"/>
              <a:gd name="T51" fmla="*/ 165 h 245"/>
              <a:gd name="T52" fmla="*/ 42 w 255"/>
              <a:gd name="T53" fmla="*/ 176 h 245"/>
              <a:gd name="T54" fmla="*/ 59 w 255"/>
              <a:gd name="T55" fmla="*/ 184 h 245"/>
              <a:gd name="T56" fmla="*/ 77 w 255"/>
              <a:gd name="T57" fmla="*/ 190 h 245"/>
              <a:gd name="T58" fmla="*/ 96 w 255"/>
              <a:gd name="T59" fmla="*/ 193 h 245"/>
              <a:gd name="T60" fmla="*/ 110 w 255"/>
              <a:gd name="T61" fmla="*/ 191 h 245"/>
              <a:gd name="T62" fmla="*/ 136 w 255"/>
              <a:gd name="T63" fmla="*/ 183 h 245"/>
              <a:gd name="T64" fmla="*/ 148 w 255"/>
              <a:gd name="T65" fmla="*/ 177 h 245"/>
              <a:gd name="T66" fmla="*/ 217 w 255"/>
              <a:gd name="T67" fmla="*/ 239 h 245"/>
              <a:gd name="T68" fmla="*/ 222 w 255"/>
              <a:gd name="T69" fmla="*/ 243 h 245"/>
              <a:gd name="T70" fmla="*/ 238 w 255"/>
              <a:gd name="T71" fmla="*/ 243 h 245"/>
              <a:gd name="T72" fmla="*/ 249 w 255"/>
              <a:gd name="T73" fmla="*/ 232 h 245"/>
              <a:gd name="T74" fmla="*/ 253 w 255"/>
              <a:gd name="T75" fmla="*/ 225 h 245"/>
              <a:gd name="T76" fmla="*/ 252 w 255"/>
              <a:gd name="T77" fmla="*/ 211 h 245"/>
              <a:gd name="T78" fmla="*/ 248 w 255"/>
              <a:gd name="T79" fmla="*/ 204 h 245"/>
              <a:gd name="T80" fmla="*/ 96 w 255"/>
              <a:gd name="T81" fmla="*/ 155 h 245"/>
              <a:gd name="T82" fmla="*/ 73 w 255"/>
              <a:gd name="T83" fmla="*/ 151 h 245"/>
              <a:gd name="T84" fmla="*/ 54 w 255"/>
              <a:gd name="T85" fmla="*/ 138 h 245"/>
              <a:gd name="T86" fmla="*/ 42 w 255"/>
              <a:gd name="T87" fmla="*/ 119 h 245"/>
              <a:gd name="T88" fmla="*/ 38 w 255"/>
              <a:gd name="T89" fmla="*/ 96 h 245"/>
              <a:gd name="T90" fmla="*/ 38 w 255"/>
              <a:gd name="T91" fmla="*/ 85 h 245"/>
              <a:gd name="T92" fmla="*/ 47 w 255"/>
              <a:gd name="T93" fmla="*/ 63 h 245"/>
              <a:gd name="T94" fmla="*/ 63 w 255"/>
              <a:gd name="T95" fmla="*/ 47 h 245"/>
              <a:gd name="T96" fmla="*/ 84 w 255"/>
              <a:gd name="T97" fmla="*/ 39 h 245"/>
              <a:gd name="T98" fmla="*/ 96 w 255"/>
              <a:gd name="T99" fmla="*/ 37 h 245"/>
              <a:gd name="T100" fmla="*/ 119 w 255"/>
              <a:gd name="T101" fmla="*/ 42 h 245"/>
              <a:gd name="T102" fmla="*/ 137 w 255"/>
              <a:gd name="T103" fmla="*/ 54 h 245"/>
              <a:gd name="T104" fmla="*/ 150 w 255"/>
              <a:gd name="T105" fmla="*/ 74 h 245"/>
              <a:gd name="T106" fmla="*/ 155 w 255"/>
              <a:gd name="T107" fmla="*/ 96 h 245"/>
              <a:gd name="T108" fmla="*/ 154 w 255"/>
              <a:gd name="T109" fmla="*/ 109 h 245"/>
              <a:gd name="T110" fmla="*/ 145 w 255"/>
              <a:gd name="T111" fmla="*/ 130 h 245"/>
              <a:gd name="T112" fmla="*/ 129 w 255"/>
              <a:gd name="T113" fmla="*/ 145 h 245"/>
              <a:gd name="T114" fmla="*/ 108 w 255"/>
              <a:gd name="T115" fmla="*/ 154 h 245"/>
              <a:gd name="T116" fmla="*/ 96 w 255"/>
              <a:gd name="T117" fmla="*/ 15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" h="245">
                <a:moveTo>
                  <a:pt x="248" y="204"/>
                </a:moveTo>
                <a:lnTo>
                  <a:pt x="183" y="148"/>
                </a:lnTo>
                <a:lnTo>
                  <a:pt x="183" y="148"/>
                </a:lnTo>
                <a:lnTo>
                  <a:pt x="179" y="145"/>
                </a:lnTo>
                <a:lnTo>
                  <a:pt x="179" y="145"/>
                </a:lnTo>
                <a:lnTo>
                  <a:pt x="185" y="134"/>
                </a:lnTo>
                <a:lnTo>
                  <a:pt x="189" y="121"/>
                </a:lnTo>
                <a:lnTo>
                  <a:pt x="192" y="109"/>
                </a:lnTo>
                <a:lnTo>
                  <a:pt x="192" y="96"/>
                </a:lnTo>
                <a:lnTo>
                  <a:pt x="192" y="96"/>
                </a:lnTo>
                <a:lnTo>
                  <a:pt x="192" y="86"/>
                </a:lnTo>
                <a:lnTo>
                  <a:pt x="190" y="77"/>
                </a:lnTo>
                <a:lnTo>
                  <a:pt x="187" y="68"/>
                </a:lnTo>
                <a:lnTo>
                  <a:pt x="185" y="58"/>
                </a:lnTo>
                <a:lnTo>
                  <a:pt x="180" y="50"/>
                </a:lnTo>
                <a:lnTo>
                  <a:pt x="176" y="43"/>
                </a:lnTo>
                <a:lnTo>
                  <a:pt x="171" y="35"/>
                </a:lnTo>
                <a:lnTo>
                  <a:pt x="164" y="28"/>
                </a:lnTo>
                <a:lnTo>
                  <a:pt x="157" y="22"/>
                </a:lnTo>
                <a:lnTo>
                  <a:pt x="150" y="16"/>
                </a:lnTo>
                <a:lnTo>
                  <a:pt x="141" y="12"/>
                </a:lnTo>
                <a:lnTo>
                  <a:pt x="133" y="8"/>
                </a:lnTo>
                <a:lnTo>
                  <a:pt x="124" y="4"/>
                </a:lnTo>
                <a:lnTo>
                  <a:pt x="116" y="2"/>
                </a:lnTo>
                <a:lnTo>
                  <a:pt x="106" y="1"/>
                </a:lnTo>
                <a:lnTo>
                  <a:pt x="96" y="0"/>
                </a:lnTo>
                <a:lnTo>
                  <a:pt x="96" y="0"/>
                </a:lnTo>
                <a:lnTo>
                  <a:pt x="87" y="1"/>
                </a:lnTo>
                <a:lnTo>
                  <a:pt x="77" y="2"/>
                </a:lnTo>
                <a:lnTo>
                  <a:pt x="67" y="4"/>
                </a:lnTo>
                <a:lnTo>
                  <a:pt x="59" y="8"/>
                </a:lnTo>
                <a:lnTo>
                  <a:pt x="50" y="12"/>
                </a:lnTo>
                <a:lnTo>
                  <a:pt x="42" y="16"/>
                </a:lnTo>
                <a:lnTo>
                  <a:pt x="35" y="22"/>
                </a:lnTo>
                <a:lnTo>
                  <a:pt x="28" y="28"/>
                </a:lnTo>
                <a:lnTo>
                  <a:pt x="22" y="35"/>
                </a:lnTo>
                <a:lnTo>
                  <a:pt x="17" y="43"/>
                </a:lnTo>
                <a:lnTo>
                  <a:pt x="11" y="50"/>
                </a:lnTo>
                <a:lnTo>
                  <a:pt x="7" y="58"/>
                </a:lnTo>
                <a:lnTo>
                  <a:pt x="4" y="68"/>
                </a:lnTo>
                <a:lnTo>
                  <a:pt x="1" y="77"/>
                </a:lnTo>
                <a:lnTo>
                  <a:pt x="0" y="86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1" y="116"/>
                </a:lnTo>
                <a:lnTo>
                  <a:pt x="4" y="124"/>
                </a:lnTo>
                <a:lnTo>
                  <a:pt x="7" y="134"/>
                </a:lnTo>
                <a:lnTo>
                  <a:pt x="11" y="142"/>
                </a:lnTo>
                <a:lnTo>
                  <a:pt x="17" y="149"/>
                </a:lnTo>
                <a:lnTo>
                  <a:pt x="22" y="158"/>
                </a:lnTo>
                <a:lnTo>
                  <a:pt x="28" y="165"/>
                </a:lnTo>
                <a:lnTo>
                  <a:pt x="35" y="170"/>
                </a:lnTo>
                <a:lnTo>
                  <a:pt x="42" y="176"/>
                </a:lnTo>
                <a:lnTo>
                  <a:pt x="50" y="180"/>
                </a:lnTo>
                <a:lnTo>
                  <a:pt x="59" y="184"/>
                </a:lnTo>
                <a:lnTo>
                  <a:pt x="67" y="189"/>
                </a:lnTo>
                <a:lnTo>
                  <a:pt x="77" y="190"/>
                </a:lnTo>
                <a:lnTo>
                  <a:pt x="87" y="191"/>
                </a:lnTo>
                <a:lnTo>
                  <a:pt x="96" y="193"/>
                </a:lnTo>
                <a:lnTo>
                  <a:pt x="96" y="193"/>
                </a:lnTo>
                <a:lnTo>
                  <a:pt x="110" y="191"/>
                </a:lnTo>
                <a:lnTo>
                  <a:pt x="123" y="189"/>
                </a:lnTo>
                <a:lnTo>
                  <a:pt x="136" y="183"/>
                </a:lnTo>
                <a:lnTo>
                  <a:pt x="148" y="177"/>
                </a:lnTo>
                <a:lnTo>
                  <a:pt x="148" y="177"/>
                </a:lnTo>
                <a:lnTo>
                  <a:pt x="152" y="183"/>
                </a:lnTo>
                <a:lnTo>
                  <a:pt x="217" y="239"/>
                </a:lnTo>
                <a:lnTo>
                  <a:pt x="217" y="239"/>
                </a:lnTo>
                <a:lnTo>
                  <a:pt x="222" y="243"/>
                </a:lnTo>
                <a:lnTo>
                  <a:pt x="229" y="245"/>
                </a:lnTo>
                <a:lnTo>
                  <a:pt x="238" y="243"/>
                </a:lnTo>
                <a:lnTo>
                  <a:pt x="243" y="238"/>
                </a:lnTo>
                <a:lnTo>
                  <a:pt x="249" y="232"/>
                </a:lnTo>
                <a:lnTo>
                  <a:pt x="249" y="232"/>
                </a:lnTo>
                <a:lnTo>
                  <a:pt x="253" y="225"/>
                </a:lnTo>
                <a:lnTo>
                  <a:pt x="255" y="218"/>
                </a:lnTo>
                <a:lnTo>
                  <a:pt x="252" y="211"/>
                </a:lnTo>
                <a:lnTo>
                  <a:pt x="248" y="204"/>
                </a:lnTo>
                <a:lnTo>
                  <a:pt x="248" y="204"/>
                </a:lnTo>
                <a:close/>
                <a:moveTo>
                  <a:pt x="96" y="155"/>
                </a:moveTo>
                <a:lnTo>
                  <a:pt x="96" y="155"/>
                </a:lnTo>
                <a:lnTo>
                  <a:pt x="84" y="154"/>
                </a:lnTo>
                <a:lnTo>
                  <a:pt x="73" y="151"/>
                </a:lnTo>
                <a:lnTo>
                  <a:pt x="63" y="145"/>
                </a:lnTo>
                <a:lnTo>
                  <a:pt x="54" y="138"/>
                </a:lnTo>
                <a:lnTo>
                  <a:pt x="47" y="130"/>
                </a:lnTo>
                <a:lnTo>
                  <a:pt x="42" y="119"/>
                </a:lnTo>
                <a:lnTo>
                  <a:pt x="38" y="109"/>
                </a:lnTo>
                <a:lnTo>
                  <a:pt x="38" y="96"/>
                </a:lnTo>
                <a:lnTo>
                  <a:pt x="38" y="96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3" y="47"/>
                </a:lnTo>
                <a:lnTo>
                  <a:pt x="73" y="42"/>
                </a:lnTo>
                <a:lnTo>
                  <a:pt x="84" y="39"/>
                </a:lnTo>
                <a:lnTo>
                  <a:pt x="96" y="37"/>
                </a:lnTo>
                <a:lnTo>
                  <a:pt x="96" y="37"/>
                </a:lnTo>
                <a:lnTo>
                  <a:pt x="108" y="39"/>
                </a:lnTo>
                <a:lnTo>
                  <a:pt x="119" y="42"/>
                </a:lnTo>
                <a:lnTo>
                  <a:pt x="129" y="47"/>
                </a:lnTo>
                <a:lnTo>
                  <a:pt x="137" y="54"/>
                </a:lnTo>
                <a:lnTo>
                  <a:pt x="145" y="63"/>
                </a:lnTo>
                <a:lnTo>
                  <a:pt x="150" y="74"/>
                </a:lnTo>
                <a:lnTo>
                  <a:pt x="154" y="85"/>
                </a:lnTo>
                <a:lnTo>
                  <a:pt x="155" y="96"/>
                </a:lnTo>
                <a:lnTo>
                  <a:pt x="155" y="96"/>
                </a:lnTo>
                <a:lnTo>
                  <a:pt x="154" y="109"/>
                </a:lnTo>
                <a:lnTo>
                  <a:pt x="150" y="119"/>
                </a:lnTo>
                <a:lnTo>
                  <a:pt x="145" y="130"/>
                </a:lnTo>
                <a:lnTo>
                  <a:pt x="137" y="138"/>
                </a:lnTo>
                <a:lnTo>
                  <a:pt x="129" y="145"/>
                </a:lnTo>
                <a:lnTo>
                  <a:pt x="119" y="151"/>
                </a:lnTo>
                <a:lnTo>
                  <a:pt x="108" y="154"/>
                </a:lnTo>
                <a:lnTo>
                  <a:pt x="96" y="155"/>
                </a:lnTo>
                <a:lnTo>
                  <a:pt x="96" y="15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8882" y="637326"/>
            <a:ext cx="6272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PERSPEKTYWICZNY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 </a:t>
            </a:r>
            <a:r>
              <a:rPr lang="pl-PL" sz="4000" dirty="0" smtClean="0">
                <a:solidFill>
                  <a:schemeClr val="tx2"/>
                </a:solidFill>
                <a:latin typeface="Bebas Neue Light" panose="00000500000000000000" pitchFamily="2" charset="0"/>
                <a:ea typeface="Adobe Gothic Std B" panose="020B0800000000000000" pitchFamily="34" charset="-128"/>
              </a:rPr>
              <a:t>RYNEK</a:t>
            </a:r>
            <a:endParaRPr lang="en-US" sz="4000" dirty="0" smtClean="0">
              <a:solidFill>
                <a:schemeClr val="tx2"/>
              </a:solidFill>
              <a:latin typeface="Bebas Neue Light" panose="000005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8" name="Shape 202"/>
          <p:cNvSpPr/>
          <p:nvPr/>
        </p:nvSpPr>
        <p:spPr>
          <a:xfrm>
            <a:off x="1396985" y="3415821"/>
            <a:ext cx="9145359" cy="297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0" indent="-304800" algn="just">
              <a:buClr>
                <a:srgbClr val="FFFFFF"/>
              </a:buClr>
              <a:buSzPts val="12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Rynek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gier komputerowych rozwija się dynamicznie i nieprzerwanie od powstania pierwszego komputera</a:t>
            </a:r>
          </a:p>
          <a:p>
            <a:pPr marL="457200" lvl="0" indent="-304800" algn="just">
              <a:buClr>
                <a:srgbClr val="FFFFFF"/>
              </a:buClr>
              <a:buSzPts val="12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Jest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to obecnie jedna z najbardziej dochodowych branż sportowych</a:t>
            </a:r>
          </a:p>
          <a:p>
            <a:pPr marL="457200" lvl="0" indent="-304800" algn="just">
              <a:buClr>
                <a:srgbClr val="FFFFFF"/>
              </a:buClr>
              <a:buSzPts val="12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Rosnąca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popularność wynika z dostępności gier dla szarego użytkownika, ponieważ aby zostać graczem wystarczy mieć komputer, co w dzisiejszych czasach jest dosłownie podstawą funkcjonowania w społeczeństwie </a:t>
            </a:r>
          </a:p>
          <a:p>
            <a:pPr marL="457200" lvl="0" indent="-304800" algn="just">
              <a:buClr>
                <a:srgbClr val="FFFFFF"/>
              </a:buClr>
              <a:buSzPts val="12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Dlatego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wielu młodych ludzi spełnia się własnie na tej płaszczyżnie</a:t>
            </a:r>
          </a:p>
          <a:p>
            <a:pPr marL="457200" lvl="0" indent="-304800" algn="just">
              <a:buClr>
                <a:srgbClr val="FF0000"/>
              </a:buClr>
              <a:buSzPts val="1200"/>
              <a:buFont typeface="Verdana"/>
              <a:buChar char="●"/>
            </a:pPr>
            <a:r>
              <a:rPr lang="pl-PL" sz="1600" b="1" u="sng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Obecnie dostrzegamy mocne zjawisko mieszania się tradycyjnych dyscyplin sportowych z e-sportami. </a:t>
            </a:r>
          </a:p>
          <a:p>
            <a:pPr marL="457200" lvl="0" indent="-304800" algn="just">
              <a:buClr>
                <a:srgbClr val="FF0000"/>
              </a:buClr>
              <a:buSzPts val="1200"/>
              <a:buFont typeface="Verdana"/>
              <a:buChar char="●"/>
            </a:pPr>
            <a:r>
              <a:rPr lang="pl-PL" sz="1600" b="1" u="sng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Na </a:t>
            </a:r>
            <a:r>
              <a:rPr lang="pl-PL" sz="1600" b="1" u="sng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przestrzeni kolejnych kilku(nastu) lat te różnice będa coraz mniej zauważalne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1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5207" y="2544875"/>
            <a:ext cx="8548914" cy="34834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61773" y="2414245"/>
            <a:ext cx="580571" cy="5805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42127" y="2414245"/>
            <a:ext cx="580571" cy="5805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/>
        </p:nvSpPr>
        <p:spPr>
          <a:xfrm rot="5400000" flipV="1">
            <a:off x="5822948" y="488952"/>
            <a:ext cx="850904" cy="11887200"/>
          </a:xfrm>
          <a:prstGeom prst="flowChartManualInpu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69717" y="1591017"/>
            <a:ext cx="9052560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8147" y="408318"/>
            <a:ext cx="6434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TRENDY DLA </a:t>
            </a:r>
            <a:r>
              <a:rPr lang="pl-PL" sz="4800" dirty="0" smtClean="0">
                <a:solidFill>
                  <a:schemeClr val="accent4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ESPORTU</a:t>
            </a:r>
            <a:endParaRPr lang="en-US" sz="4800" dirty="0" smtClean="0">
              <a:solidFill>
                <a:schemeClr val="accent4"/>
              </a:solidFill>
              <a:latin typeface="Bebas Neue Light" panose="00000500000000000000" pitchFamily="2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Shape 202"/>
          <p:cNvSpPr/>
          <p:nvPr/>
        </p:nvSpPr>
        <p:spPr>
          <a:xfrm>
            <a:off x="1569717" y="1592700"/>
            <a:ext cx="9145359" cy="321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Nie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podlega watpliwości, iż zjawisko graczy profesjonalnych jest wszechobecne 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Komputer/laptop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jest obecny w każdym domu niezlaeżnie od statusu społecznego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Każdy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z nas zna przynajmniej jedną osobę, która kiedyś grała lub gra regularnie/wyczynowo 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Podstawowy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fenomen tych dyscyplin polega na tym, iż możliwość bycia e-sportowcem ma każdy - niezależnie od wieku, miejsca zamieszkania, zamożności i wielu innych czynników, które nie sprzyjają przy realizacji innych równie trudnych pasji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Aby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grać wystarczy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mieć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komputer i internet - a dziś jest to po prostu normą 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Jest </a:t>
            </a: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to obecnie najbardziej rozwojowa dyscyplina sportowa świata!</a:t>
            </a:r>
          </a:p>
          <a:p>
            <a:pPr marL="336550" lvl="0" indent="-171450">
              <a:buClr>
                <a:srgbClr val="FFFFFF"/>
              </a:buClr>
              <a:buSzPts val="1000"/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Z </a:t>
            </a:r>
            <a:r>
              <a:rPr 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roku na rok popularność esportów jest coraz większa konkurując coraz częściej ze sportami tradycyjnymi</a:t>
            </a:r>
          </a:p>
          <a:p>
            <a:pPr marL="171450" indent="-171450" algn="r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46231" y="5746155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01"/>
          <p:cNvSpPr>
            <a:spLocks noEditPoints="1"/>
          </p:cNvSpPr>
          <p:nvPr/>
        </p:nvSpPr>
        <p:spPr bwMode="auto">
          <a:xfrm>
            <a:off x="2538544" y="5907013"/>
            <a:ext cx="326572" cy="316286"/>
          </a:xfrm>
          <a:custGeom>
            <a:avLst/>
            <a:gdLst>
              <a:gd name="T0" fmla="*/ 183 w 255"/>
              <a:gd name="T1" fmla="*/ 148 h 245"/>
              <a:gd name="T2" fmla="*/ 179 w 255"/>
              <a:gd name="T3" fmla="*/ 145 h 245"/>
              <a:gd name="T4" fmla="*/ 185 w 255"/>
              <a:gd name="T5" fmla="*/ 134 h 245"/>
              <a:gd name="T6" fmla="*/ 192 w 255"/>
              <a:gd name="T7" fmla="*/ 109 h 245"/>
              <a:gd name="T8" fmla="*/ 192 w 255"/>
              <a:gd name="T9" fmla="*/ 96 h 245"/>
              <a:gd name="T10" fmla="*/ 190 w 255"/>
              <a:gd name="T11" fmla="*/ 77 h 245"/>
              <a:gd name="T12" fmla="*/ 185 w 255"/>
              <a:gd name="T13" fmla="*/ 58 h 245"/>
              <a:gd name="T14" fmla="*/ 176 w 255"/>
              <a:gd name="T15" fmla="*/ 43 h 245"/>
              <a:gd name="T16" fmla="*/ 164 w 255"/>
              <a:gd name="T17" fmla="*/ 28 h 245"/>
              <a:gd name="T18" fmla="*/ 150 w 255"/>
              <a:gd name="T19" fmla="*/ 16 h 245"/>
              <a:gd name="T20" fmla="*/ 133 w 255"/>
              <a:gd name="T21" fmla="*/ 8 h 245"/>
              <a:gd name="T22" fmla="*/ 116 w 255"/>
              <a:gd name="T23" fmla="*/ 2 h 245"/>
              <a:gd name="T24" fmla="*/ 96 w 255"/>
              <a:gd name="T25" fmla="*/ 0 h 245"/>
              <a:gd name="T26" fmla="*/ 87 w 255"/>
              <a:gd name="T27" fmla="*/ 1 h 245"/>
              <a:gd name="T28" fmla="*/ 67 w 255"/>
              <a:gd name="T29" fmla="*/ 4 h 245"/>
              <a:gd name="T30" fmla="*/ 50 w 255"/>
              <a:gd name="T31" fmla="*/ 12 h 245"/>
              <a:gd name="T32" fmla="*/ 35 w 255"/>
              <a:gd name="T33" fmla="*/ 22 h 245"/>
              <a:gd name="T34" fmla="*/ 22 w 255"/>
              <a:gd name="T35" fmla="*/ 35 h 245"/>
              <a:gd name="T36" fmla="*/ 11 w 255"/>
              <a:gd name="T37" fmla="*/ 50 h 245"/>
              <a:gd name="T38" fmla="*/ 4 w 255"/>
              <a:gd name="T39" fmla="*/ 68 h 245"/>
              <a:gd name="T40" fmla="*/ 0 w 255"/>
              <a:gd name="T41" fmla="*/ 86 h 245"/>
              <a:gd name="T42" fmla="*/ 0 w 255"/>
              <a:gd name="T43" fmla="*/ 96 h 245"/>
              <a:gd name="T44" fmla="*/ 1 w 255"/>
              <a:gd name="T45" fmla="*/ 116 h 245"/>
              <a:gd name="T46" fmla="*/ 7 w 255"/>
              <a:gd name="T47" fmla="*/ 134 h 245"/>
              <a:gd name="T48" fmla="*/ 17 w 255"/>
              <a:gd name="T49" fmla="*/ 149 h 245"/>
              <a:gd name="T50" fmla="*/ 28 w 255"/>
              <a:gd name="T51" fmla="*/ 165 h 245"/>
              <a:gd name="T52" fmla="*/ 42 w 255"/>
              <a:gd name="T53" fmla="*/ 176 h 245"/>
              <a:gd name="T54" fmla="*/ 59 w 255"/>
              <a:gd name="T55" fmla="*/ 184 h 245"/>
              <a:gd name="T56" fmla="*/ 77 w 255"/>
              <a:gd name="T57" fmla="*/ 190 h 245"/>
              <a:gd name="T58" fmla="*/ 96 w 255"/>
              <a:gd name="T59" fmla="*/ 193 h 245"/>
              <a:gd name="T60" fmla="*/ 110 w 255"/>
              <a:gd name="T61" fmla="*/ 191 h 245"/>
              <a:gd name="T62" fmla="*/ 136 w 255"/>
              <a:gd name="T63" fmla="*/ 183 h 245"/>
              <a:gd name="T64" fmla="*/ 148 w 255"/>
              <a:gd name="T65" fmla="*/ 177 h 245"/>
              <a:gd name="T66" fmla="*/ 217 w 255"/>
              <a:gd name="T67" fmla="*/ 239 h 245"/>
              <a:gd name="T68" fmla="*/ 222 w 255"/>
              <a:gd name="T69" fmla="*/ 243 h 245"/>
              <a:gd name="T70" fmla="*/ 238 w 255"/>
              <a:gd name="T71" fmla="*/ 243 h 245"/>
              <a:gd name="T72" fmla="*/ 249 w 255"/>
              <a:gd name="T73" fmla="*/ 232 h 245"/>
              <a:gd name="T74" fmla="*/ 253 w 255"/>
              <a:gd name="T75" fmla="*/ 225 h 245"/>
              <a:gd name="T76" fmla="*/ 252 w 255"/>
              <a:gd name="T77" fmla="*/ 211 h 245"/>
              <a:gd name="T78" fmla="*/ 248 w 255"/>
              <a:gd name="T79" fmla="*/ 204 h 245"/>
              <a:gd name="T80" fmla="*/ 96 w 255"/>
              <a:gd name="T81" fmla="*/ 155 h 245"/>
              <a:gd name="T82" fmla="*/ 73 w 255"/>
              <a:gd name="T83" fmla="*/ 151 h 245"/>
              <a:gd name="T84" fmla="*/ 54 w 255"/>
              <a:gd name="T85" fmla="*/ 138 h 245"/>
              <a:gd name="T86" fmla="*/ 42 w 255"/>
              <a:gd name="T87" fmla="*/ 119 h 245"/>
              <a:gd name="T88" fmla="*/ 38 w 255"/>
              <a:gd name="T89" fmla="*/ 96 h 245"/>
              <a:gd name="T90" fmla="*/ 38 w 255"/>
              <a:gd name="T91" fmla="*/ 85 h 245"/>
              <a:gd name="T92" fmla="*/ 47 w 255"/>
              <a:gd name="T93" fmla="*/ 63 h 245"/>
              <a:gd name="T94" fmla="*/ 63 w 255"/>
              <a:gd name="T95" fmla="*/ 47 h 245"/>
              <a:gd name="T96" fmla="*/ 84 w 255"/>
              <a:gd name="T97" fmla="*/ 39 h 245"/>
              <a:gd name="T98" fmla="*/ 96 w 255"/>
              <a:gd name="T99" fmla="*/ 37 h 245"/>
              <a:gd name="T100" fmla="*/ 119 w 255"/>
              <a:gd name="T101" fmla="*/ 42 h 245"/>
              <a:gd name="T102" fmla="*/ 137 w 255"/>
              <a:gd name="T103" fmla="*/ 54 h 245"/>
              <a:gd name="T104" fmla="*/ 150 w 255"/>
              <a:gd name="T105" fmla="*/ 74 h 245"/>
              <a:gd name="T106" fmla="*/ 155 w 255"/>
              <a:gd name="T107" fmla="*/ 96 h 245"/>
              <a:gd name="T108" fmla="*/ 154 w 255"/>
              <a:gd name="T109" fmla="*/ 109 h 245"/>
              <a:gd name="T110" fmla="*/ 145 w 255"/>
              <a:gd name="T111" fmla="*/ 130 h 245"/>
              <a:gd name="T112" fmla="*/ 129 w 255"/>
              <a:gd name="T113" fmla="*/ 145 h 245"/>
              <a:gd name="T114" fmla="*/ 108 w 255"/>
              <a:gd name="T115" fmla="*/ 154 h 245"/>
              <a:gd name="T116" fmla="*/ 96 w 255"/>
              <a:gd name="T117" fmla="*/ 15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" h="245">
                <a:moveTo>
                  <a:pt x="248" y="204"/>
                </a:moveTo>
                <a:lnTo>
                  <a:pt x="183" y="148"/>
                </a:lnTo>
                <a:lnTo>
                  <a:pt x="183" y="148"/>
                </a:lnTo>
                <a:lnTo>
                  <a:pt x="179" y="145"/>
                </a:lnTo>
                <a:lnTo>
                  <a:pt x="179" y="145"/>
                </a:lnTo>
                <a:lnTo>
                  <a:pt x="185" y="134"/>
                </a:lnTo>
                <a:lnTo>
                  <a:pt x="189" y="121"/>
                </a:lnTo>
                <a:lnTo>
                  <a:pt x="192" y="109"/>
                </a:lnTo>
                <a:lnTo>
                  <a:pt x="192" y="96"/>
                </a:lnTo>
                <a:lnTo>
                  <a:pt x="192" y="96"/>
                </a:lnTo>
                <a:lnTo>
                  <a:pt x="192" y="86"/>
                </a:lnTo>
                <a:lnTo>
                  <a:pt x="190" y="77"/>
                </a:lnTo>
                <a:lnTo>
                  <a:pt x="187" y="68"/>
                </a:lnTo>
                <a:lnTo>
                  <a:pt x="185" y="58"/>
                </a:lnTo>
                <a:lnTo>
                  <a:pt x="180" y="50"/>
                </a:lnTo>
                <a:lnTo>
                  <a:pt x="176" y="43"/>
                </a:lnTo>
                <a:lnTo>
                  <a:pt x="171" y="35"/>
                </a:lnTo>
                <a:lnTo>
                  <a:pt x="164" y="28"/>
                </a:lnTo>
                <a:lnTo>
                  <a:pt x="157" y="22"/>
                </a:lnTo>
                <a:lnTo>
                  <a:pt x="150" y="16"/>
                </a:lnTo>
                <a:lnTo>
                  <a:pt x="141" y="12"/>
                </a:lnTo>
                <a:lnTo>
                  <a:pt x="133" y="8"/>
                </a:lnTo>
                <a:lnTo>
                  <a:pt x="124" y="4"/>
                </a:lnTo>
                <a:lnTo>
                  <a:pt x="116" y="2"/>
                </a:lnTo>
                <a:lnTo>
                  <a:pt x="106" y="1"/>
                </a:lnTo>
                <a:lnTo>
                  <a:pt x="96" y="0"/>
                </a:lnTo>
                <a:lnTo>
                  <a:pt x="96" y="0"/>
                </a:lnTo>
                <a:lnTo>
                  <a:pt x="87" y="1"/>
                </a:lnTo>
                <a:lnTo>
                  <a:pt x="77" y="2"/>
                </a:lnTo>
                <a:lnTo>
                  <a:pt x="67" y="4"/>
                </a:lnTo>
                <a:lnTo>
                  <a:pt x="59" y="8"/>
                </a:lnTo>
                <a:lnTo>
                  <a:pt x="50" y="12"/>
                </a:lnTo>
                <a:lnTo>
                  <a:pt x="42" y="16"/>
                </a:lnTo>
                <a:lnTo>
                  <a:pt x="35" y="22"/>
                </a:lnTo>
                <a:lnTo>
                  <a:pt x="28" y="28"/>
                </a:lnTo>
                <a:lnTo>
                  <a:pt x="22" y="35"/>
                </a:lnTo>
                <a:lnTo>
                  <a:pt x="17" y="43"/>
                </a:lnTo>
                <a:lnTo>
                  <a:pt x="11" y="50"/>
                </a:lnTo>
                <a:lnTo>
                  <a:pt x="7" y="58"/>
                </a:lnTo>
                <a:lnTo>
                  <a:pt x="4" y="68"/>
                </a:lnTo>
                <a:lnTo>
                  <a:pt x="1" y="77"/>
                </a:lnTo>
                <a:lnTo>
                  <a:pt x="0" y="86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1" y="116"/>
                </a:lnTo>
                <a:lnTo>
                  <a:pt x="4" y="124"/>
                </a:lnTo>
                <a:lnTo>
                  <a:pt x="7" y="134"/>
                </a:lnTo>
                <a:lnTo>
                  <a:pt x="11" y="142"/>
                </a:lnTo>
                <a:lnTo>
                  <a:pt x="17" y="149"/>
                </a:lnTo>
                <a:lnTo>
                  <a:pt x="22" y="158"/>
                </a:lnTo>
                <a:lnTo>
                  <a:pt x="28" y="165"/>
                </a:lnTo>
                <a:lnTo>
                  <a:pt x="35" y="170"/>
                </a:lnTo>
                <a:lnTo>
                  <a:pt x="42" y="176"/>
                </a:lnTo>
                <a:lnTo>
                  <a:pt x="50" y="180"/>
                </a:lnTo>
                <a:lnTo>
                  <a:pt x="59" y="184"/>
                </a:lnTo>
                <a:lnTo>
                  <a:pt x="67" y="189"/>
                </a:lnTo>
                <a:lnTo>
                  <a:pt x="77" y="190"/>
                </a:lnTo>
                <a:lnTo>
                  <a:pt x="87" y="191"/>
                </a:lnTo>
                <a:lnTo>
                  <a:pt x="96" y="193"/>
                </a:lnTo>
                <a:lnTo>
                  <a:pt x="96" y="193"/>
                </a:lnTo>
                <a:lnTo>
                  <a:pt x="110" y="191"/>
                </a:lnTo>
                <a:lnTo>
                  <a:pt x="123" y="189"/>
                </a:lnTo>
                <a:lnTo>
                  <a:pt x="136" y="183"/>
                </a:lnTo>
                <a:lnTo>
                  <a:pt x="148" y="177"/>
                </a:lnTo>
                <a:lnTo>
                  <a:pt x="148" y="177"/>
                </a:lnTo>
                <a:lnTo>
                  <a:pt x="152" y="183"/>
                </a:lnTo>
                <a:lnTo>
                  <a:pt x="217" y="239"/>
                </a:lnTo>
                <a:lnTo>
                  <a:pt x="217" y="239"/>
                </a:lnTo>
                <a:lnTo>
                  <a:pt x="222" y="243"/>
                </a:lnTo>
                <a:lnTo>
                  <a:pt x="229" y="245"/>
                </a:lnTo>
                <a:lnTo>
                  <a:pt x="238" y="243"/>
                </a:lnTo>
                <a:lnTo>
                  <a:pt x="243" y="238"/>
                </a:lnTo>
                <a:lnTo>
                  <a:pt x="249" y="232"/>
                </a:lnTo>
                <a:lnTo>
                  <a:pt x="249" y="232"/>
                </a:lnTo>
                <a:lnTo>
                  <a:pt x="253" y="225"/>
                </a:lnTo>
                <a:lnTo>
                  <a:pt x="255" y="218"/>
                </a:lnTo>
                <a:lnTo>
                  <a:pt x="252" y="211"/>
                </a:lnTo>
                <a:lnTo>
                  <a:pt x="248" y="204"/>
                </a:lnTo>
                <a:lnTo>
                  <a:pt x="248" y="204"/>
                </a:lnTo>
                <a:close/>
                <a:moveTo>
                  <a:pt x="96" y="155"/>
                </a:moveTo>
                <a:lnTo>
                  <a:pt x="96" y="155"/>
                </a:lnTo>
                <a:lnTo>
                  <a:pt x="84" y="154"/>
                </a:lnTo>
                <a:lnTo>
                  <a:pt x="73" y="151"/>
                </a:lnTo>
                <a:lnTo>
                  <a:pt x="63" y="145"/>
                </a:lnTo>
                <a:lnTo>
                  <a:pt x="54" y="138"/>
                </a:lnTo>
                <a:lnTo>
                  <a:pt x="47" y="130"/>
                </a:lnTo>
                <a:lnTo>
                  <a:pt x="42" y="119"/>
                </a:lnTo>
                <a:lnTo>
                  <a:pt x="38" y="109"/>
                </a:lnTo>
                <a:lnTo>
                  <a:pt x="38" y="96"/>
                </a:lnTo>
                <a:lnTo>
                  <a:pt x="38" y="96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3" y="47"/>
                </a:lnTo>
                <a:lnTo>
                  <a:pt x="73" y="42"/>
                </a:lnTo>
                <a:lnTo>
                  <a:pt x="84" y="39"/>
                </a:lnTo>
                <a:lnTo>
                  <a:pt x="96" y="37"/>
                </a:lnTo>
                <a:lnTo>
                  <a:pt x="96" y="37"/>
                </a:lnTo>
                <a:lnTo>
                  <a:pt x="108" y="39"/>
                </a:lnTo>
                <a:lnTo>
                  <a:pt x="119" y="42"/>
                </a:lnTo>
                <a:lnTo>
                  <a:pt x="129" y="47"/>
                </a:lnTo>
                <a:lnTo>
                  <a:pt x="137" y="54"/>
                </a:lnTo>
                <a:lnTo>
                  <a:pt x="145" y="63"/>
                </a:lnTo>
                <a:lnTo>
                  <a:pt x="150" y="74"/>
                </a:lnTo>
                <a:lnTo>
                  <a:pt x="154" y="85"/>
                </a:lnTo>
                <a:lnTo>
                  <a:pt x="155" y="96"/>
                </a:lnTo>
                <a:lnTo>
                  <a:pt x="155" y="96"/>
                </a:lnTo>
                <a:lnTo>
                  <a:pt x="154" y="109"/>
                </a:lnTo>
                <a:lnTo>
                  <a:pt x="150" y="119"/>
                </a:lnTo>
                <a:lnTo>
                  <a:pt x="145" y="130"/>
                </a:lnTo>
                <a:lnTo>
                  <a:pt x="137" y="138"/>
                </a:lnTo>
                <a:lnTo>
                  <a:pt x="129" y="145"/>
                </a:lnTo>
                <a:lnTo>
                  <a:pt x="119" y="151"/>
                </a:lnTo>
                <a:lnTo>
                  <a:pt x="108" y="154"/>
                </a:lnTo>
                <a:lnTo>
                  <a:pt x="96" y="155"/>
                </a:lnTo>
                <a:lnTo>
                  <a:pt x="96" y="15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/>
        </p:nvSpPr>
        <p:spPr>
          <a:xfrm rot="5400000" flipV="1">
            <a:off x="5822948" y="488952"/>
            <a:ext cx="850904" cy="11887200"/>
          </a:xfrm>
          <a:prstGeom prst="flowChartManualInpu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69717" y="1591017"/>
            <a:ext cx="9052560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8147" y="408318"/>
            <a:ext cx="7181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POPULARNOŚĆ </a:t>
            </a:r>
            <a:r>
              <a:rPr lang="pl-PL" sz="4800" dirty="0" smtClean="0">
                <a:solidFill>
                  <a:schemeClr val="accent4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ESPORTU</a:t>
            </a:r>
            <a:endParaRPr lang="en-US" sz="4800" dirty="0" smtClean="0">
              <a:solidFill>
                <a:schemeClr val="accent4"/>
              </a:solidFill>
              <a:latin typeface="Bebas Neue Light" panose="00000500000000000000" pitchFamily="2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Shape 202"/>
          <p:cNvSpPr/>
          <p:nvPr/>
        </p:nvSpPr>
        <p:spPr>
          <a:xfrm>
            <a:off x="1569717" y="1592700"/>
            <a:ext cx="9950204" cy="346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0" indent="-292100" algn="just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Na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przestrzeni ostatnich kilku lat można zaobserwować dynamiczny wzrost zainteresowania e-sportem</a:t>
            </a:r>
          </a:p>
          <a:p>
            <a:pPr marL="457200" lvl="0" indent="-292100" algn="just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Budżety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imprez i wartości kontraktów zawodniczych są porównywalne do skali jaką znamy z piłki nożnej </a:t>
            </a:r>
          </a:p>
          <a:p>
            <a:pPr marL="457200" lvl="0" indent="-292100" algn="just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Pula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nagród w e-sportach to w </a:t>
            </a: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2017 </a:t>
            </a:r>
            <a:r>
              <a:rPr lang="pl-PL" sz="24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ponad </a:t>
            </a:r>
            <a:r>
              <a:rPr lang="pl-PL" sz="2400" b="1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78 </a:t>
            </a:r>
            <a:r>
              <a:rPr lang="pl-PL" sz="24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mln $</a:t>
            </a:r>
          </a:p>
          <a:p>
            <a:pPr marL="457200" lvl="0" indent="-292100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Wzrost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zainteresowania grami widać na poziomie zakładanych kont graczy - przykładowo Counter Strike </a:t>
            </a:r>
            <a:r>
              <a:rPr lang="pl-PL" sz="24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8,2 mln </a:t>
            </a:r>
            <a:r>
              <a:rPr lang="pl-PL" sz="2400" b="1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l-PL" sz="24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Polska 2,2 mln) </a:t>
            </a:r>
          </a:p>
          <a:p>
            <a:pPr marL="457200" lvl="0" indent="-292100" algn="just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Wartość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rynku światowego jest obecnie wyceniana na </a:t>
            </a:r>
            <a:r>
              <a:rPr lang="pl-PL" sz="24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159 314 285 mln $</a:t>
            </a:r>
          </a:p>
          <a:p>
            <a:pPr marL="457200" lvl="0" indent="-292100" algn="just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- Wartość 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rynku w Polsce wg ilości graczy to prawie </a:t>
            </a:r>
            <a:r>
              <a:rPr lang="pl-PL" sz="24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42 742 857 $</a:t>
            </a:r>
            <a:r>
              <a:rPr lang="pl-PL" sz="2400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lvl="0" indent="-292100" algn="just"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1600" b="1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Rynek e-sportu wciąż rozwija się w tempie dwucyfrowym, a podane liczby z roku na rok będą sukcesywnie rosnąć</a:t>
            </a:r>
          </a:p>
          <a:p>
            <a:pPr marL="171450" indent="-171450" algn="r"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46231" y="5746155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01"/>
          <p:cNvSpPr>
            <a:spLocks noEditPoints="1"/>
          </p:cNvSpPr>
          <p:nvPr/>
        </p:nvSpPr>
        <p:spPr bwMode="auto">
          <a:xfrm>
            <a:off x="2538544" y="5907013"/>
            <a:ext cx="326572" cy="316286"/>
          </a:xfrm>
          <a:custGeom>
            <a:avLst/>
            <a:gdLst>
              <a:gd name="T0" fmla="*/ 183 w 255"/>
              <a:gd name="T1" fmla="*/ 148 h 245"/>
              <a:gd name="T2" fmla="*/ 179 w 255"/>
              <a:gd name="T3" fmla="*/ 145 h 245"/>
              <a:gd name="T4" fmla="*/ 185 w 255"/>
              <a:gd name="T5" fmla="*/ 134 h 245"/>
              <a:gd name="T6" fmla="*/ 192 w 255"/>
              <a:gd name="T7" fmla="*/ 109 h 245"/>
              <a:gd name="T8" fmla="*/ 192 w 255"/>
              <a:gd name="T9" fmla="*/ 96 h 245"/>
              <a:gd name="T10" fmla="*/ 190 w 255"/>
              <a:gd name="T11" fmla="*/ 77 h 245"/>
              <a:gd name="T12" fmla="*/ 185 w 255"/>
              <a:gd name="T13" fmla="*/ 58 h 245"/>
              <a:gd name="T14" fmla="*/ 176 w 255"/>
              <a:gd name="T15" fmla="*/ 43 h 245"/>
              <a:gd name="T16" fmla="*/ 164 w 255"/>
              <a:gd name="T17" fmla="*/ 28 h 245"/>
              <a:gd name="T18" fmla="*/ 150 w 255"/>
              <a:gd name="T19" fmla="*/ 16 h 245"/>
              <a:gd name="T20" fmla="*/ 133 w 255"/>
              <a:gd name="T21" fmla="*/ 8 h 245"/>
              <a:gd name="T22" fmla="*/ 116 w 255"/>
              <a:gd name="T23" fmla="*/ 2 h 245"/>
              <a:gd name="T24" fmla="*/ 96 w 255"/>
              <a:gd name="T25" fmla="*/ 0 h 245"/>
              <a:gd name="T26" fmla="*/ 87 w 255"/>
              <a:gd name="T27" fmla="*/ 1 h 245"/>
              <a:gd name="T28" fmla="*/ 67 w 255"/>
              <a:gd name="T29" fmla="*/ 4 h 245"/>
              <a:gd name="T30" fmla="*/ 50 w 255"/>
              <a:gd name="T31" fmla="*/ 12 h 245"/>
              <a:gd name="T32" fmla="*/ 35 w 255"/>
              <a:gd name="T33" fmla="*/ 22 h 245"/>
              <a:gd name="T34" fmla="*/ 22 w 255"/>
              <a:gd name="T35" fmla="*/ 35 h 245"/>
              <a:gd name="T36" fmla="*/ 11 w 255"/>
              <a:gd name="T37" fmla="*/ 50 h 245"/>
              <a:gd name="T38" fmla="*/ 4 w 255"/>
              <a:gd name="T39" fmla="*/ 68 h 245"/>
              <a:gd name="T40" fmla="*/ 0 w 255"/>
              <a:gd name="T41" fmla="*/ 86 h 245"/>
              <a:gd name="T42" fmla="*/ 0 w 255"/>
              <a:gd name="T43" fmla="*/ 96 h 245"/>
              <a:gd name="T44" fmla="*/ 1 w 255"/>
              <a:gd name="T45" fmla="*/ 116 h 245"/>
              <a:gd name="T46" fmla="*/ 7 w 255"/>
              <a:gd name="T47" fmla="*/ 134 h 245"/>
              <a:gd name="T48" fmla="*/ 17 w 255"/>
              <a:gd name="T49" fmla="*/ 149 h 245"/>
              <a:gd name="T50" fmla="*/ 28 w 255"/>
              <a:gd name="T51" fmla="*/ 165 h 245"/>
              <a:gd name="T52" fmla="*/ 42 w 255"/>
              <a:gd name="T53" fmla="*/ 176 h 245"/>
              <a:gd name="T54" fmla="*/ 59 w 255"/>
              <a:gd name="T55" fmla="*/ 184 h 245"/>
              <a:gd name="T56" fmla="*/ 77 w 255"/>
              <a:gd name="T57" fmla="*/ 190 h 245"/>
              <a:gd name="T58" fmla="*/ 96 w 255"/>
              <a:gd name="T59" fmla="*/ 193 h 245"/>
              <a:gd name="T60" fmla="*/ 110 w 255"/>
              <a:gd name="T61" fmla="*/ 191 h 245"/>
              <a:gd name="T62" fmla="*/ 136 w 255"/>
              <a:gd name="T63" fmla="*/ 183 h 245"/>
              <a:gd name="T64" fmla="*/ 148 w 255"/>
              <a:gd name="T65" fmla="*/ 177 h 245"/>
              <a:gd name="T66" fmla="*/ 217 w 255"/>
              <a:gd name="T67" fmla="*/ 239 h 245"/>
              <a:gd name="T68" fmla="*/ 222 w 255"/>
              <a:gd name="T69" fmla="*/ 243 h 245"/>
              <a:gd name="T70" fmla="*/ 238 w 255"/>
              <a:gd name="T71" fmla="*/ 243 h 245"/>
              <a:gd name="T72" fmla="*/ 249 w 255"/>
              <a:gd name="T73" fmla="*/ 232 h 245"/>
              <a:gd name="T74" fmla="*/ 253 w 255"/>
              <a:gd name="T75" fmla="*/ 225 h 245"/>
              <a:gd name="T76" fmla="*/ 252 w 255"/>
              <a:gd name="T77" fmla="*/ 211 h 245"/>
              <a:gd name="T78" fmla="*/ 248 w 255"/>
              <a:gd name="T79" fmla="*/ 204 h 245"/>
              <a:gd name="T80" fmla="*/ 96 w 255"/>
              <a:gd name="T81" fmla="*/ 155 h 245"/>
              <a:gd name="T82" fmla="*/ 73 w 255"/>
              <a:gd name="T83" fmla="*/ 151 h 245"/>
              <a:gd name="T84" fmla="*/ 54 w 255"/>
              <a:gd name="T85" fmla="*/ 138 h 245"/>
              <a:gd name="T86" fmla="*/ 42 w 255"/>
              <a:gd name="T87" fmla="*/ 119 h 245"/>
              <a:gd name="T88" fmla="*/ 38 w 255"/>
              <a:gd name="T89" fmla="*/ 96 h 245"/>
              <a:gd name="T90" fmla="*/ 38 w 255"/>
              <a:gd name="T91" fmla="*/ 85 h 245"/>
              <a:gd name="T92" fmla="*/ 47 w 255"/>
              <a:gd name="T93" fmla="*/ 63 h 245"/>
              <a:gd name="T94" fmla="*/ 63 w 255"/>
              <a:gd name="T95" fmla="*/ 47 h 245"/>
              <a:gd name="T96" fmla="*/ 84 w 255"/>
              <a:gd name="T97" fmla="*/ 39 h 245"/>
              <a:gd name="T98" fmla="*/ 96 w 255"/>
              <a:gd name="T99" fmla="*/ 37 h 245"/>
              <a:gd name="T100" fmla="*/ 119 w 255"/>
              <a:gd name="T101" fmla="*/ 42 h 245"/>
              <a:gd name="T102" fmla="*/ 137 w 255"/>
              <a:gd name="T103" fmla="*/ 54 h 245"/>
              <a:gd name="T104" fmla="*/ 150 w 255"/>
              <a:gd name="T105" fmla="*/ 74 h 245"/>
              <a:gd name="T106" fmla="*/ 155 w 255"/>
              <a:gd name="T107" fmla="*/ 96 h 245"/>
              <a:gd name="T108" fmla="*/ 154 w 255"/>
              <a:gd name="T109" fmla="*/ 109 h 245"/>
              <a:gd name="T110" fmla="*/ 145 w 255"/>
              <a:gd name="T111" fmla="*/ 130 h 245"/>
              <a:gd name="T112" fmla="*/ 129 w 255"/>
              <a:gd name="T113" fmla="*/ 145 h 245"/>
              <a:gd name="T114" fmla="*/ 108 w 255"/>
              <a:gd name="T115" fmla="*/ 154 h 245"/>
              <a:gd name="T116" fmla="*/ 96 w 255"/>
              <a:gd name="T117" fmla="*/ 15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" h="245">
                <a:moveTo>
                  <a:pt x="248" y="204"/>
                </a:moveTo>
                <a:lnTo>
                  <a:pt x="183" y="148"/>
                </a:lnTo>
                <a:lnTo>
                  <a:pt x="183" y="148"/>
                </a:lnTo>
                <a:lnTo>
                  <a:pt x="179" y="145"/>
                </a:lnTo>
                <a:lnTo>
                  <a:pt x="179" y="145"/>
                </a:lnTo>
                <a:lnTo>
                  <a:pt x="185" y="134"/>
                </a:lnTo>
                <a:lnTo>
                  <a:pt x="189" y="121"/>
                </a:lnTo>
                <a:lnTo>
                  <a:pt x="192" y="109"/>
                </a:lnTo>
                <a:lnTo>
                  <a:pt x="192" y="96"/>
                </a:lnTo>
                <a:lnTo>
                  <a:pt x="192" y="96"/>
                </a:lnTo>
                <a:lnTo>
                  <a:pt x="192" y="86"/>
                </a:lnTo>
                <a:lnTo>
                  <a:pt x="190" y="77"/>
                </a:lnTo>
                <a:lnTo>
                  <a:pt x="187" y="68"/>
                </a:lnTo>
                <a:lnTo>
                  <a:pt x="185" y="58"/>
                </a:lnTo>
                <a:lnTo>
                  <a:pt x="180" y="50"/>
                </a:lnTo>
                <a:lnTo>
                  <a:pt x="176" y="43"/>
                </a:lnTo>
                <a:lnTo>
                  <a:pt x="171" y="35"/>
                </a:lnTo>
                <a:lnTo>
                  <a:pt x="164" y="28"/>
                </a:lnTo>
                <a:lnTo>
                  <a:pt x="157" y="22"/>
                </a:lnTo>
                <a:lnTo>
                  <a:pt x="150" y="16"/>
                </a:lnTo>
                <a:lnTo>
                  <a:pt x="141" y="12"/>
                </a:lnTo>
                <a:lnTo>
                  <a:pt x="133" y="8"/>
                </a:lnTo>
                <a:lnTo>
                  <a:pt x="124" y="4"/>
                </a:lnTo>
                <a:lnTo>
                  <a:pt x="116" y="2"/>
                </a:lnTo>
                <a:lnTo>
                  <a:pt x="106" y="1"/>
                </a:lnTo>
                <a:lnTo>
                  <a:pt x="96" y="0"/>
                </a:lnTo>
                <a:lnTo>
                  <a:pt x="96" y="0"/>
                </a:lnTo>
                <a:lnTo>
                  <a:pt x="87" y="1"/>
                </a:lnTo>
                <a:lnTo>
                  <a:pt x="77" y="2"/>
                </a:lnTo>
                <a:lnTo>
                  <a:pt x="67" y="4"/>
                </a:lnTo>
                <a:lnTo>
                  <a:pt x="59" y="8"/>
                </a:lnTo>
                <a:lnTo>
                  <a:pt x="50" y="12"/>
                </a:lnTo>
                <a:lnTo>
                  <a:pt x="42" y="16"/>
                </a:lnTo>
                <a:lnTo>
                  <a:pt x="35" y="22"/>
                </a:lnTo>
                <a:lnTo>
                  <a:pt x="28" y="28"/>
                </a:lnTo>
                <a:lnTo>
                  <a:pt x="22" y="35"/>
                </a:lnTo>
                <a:lnTo>
                  <a:pt x="17" y="43"/>
                </a:lnTo>
                <a:lnTo>
                  <a:pt x="11" y="50"/>
                </a:lnTo>
                <a:lnTo>
                  <a:pt x="7" y="58"/>
                </a:lnTo>
                <a:lnTo>
                  <a:pt x="4" y="68"/>
                </a:lnTo>
                <a:lnTo>
                  <a:pt x="1" y="77"/>
                </a:lnTo>
                <a:lnTo>
                  <a:pt x="0" y="86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1" y="116"/>
                </a:lnTo>
                <a:lnTo>
                  <a:pt x="4" y="124"/>
                </a:lnTo>
                <a:lnTo>
                  <a:pt x="7" y="134"/>
                </a:lnTo>
                <a:lnTo>
                  <a:pt x="11" y="142"/>
                </a:lnTo>
                <a:lnTo>
                  <a:pt x="17" y="149"/>
                </a:lnTo>
                <a:lnTo>
                  <a:pt x="22" y="158"/>
                </a:lnTo>
                <a:lnTo>
                  <a:pt x="28" y="165"/>
                </a:lnTo>
                <a:lnTo>
                  <a:pt x="35" y="170"/>
                </a:lnTo>
                <a:lnTo>
                  <a:pt x="42" y="176"/>
                </a:lnTo>
                <a:lnTo>
                  <a:pt x="50" y="180"/>
                </a:lnTo>
                <a:lnTo>
                  <a:pt x="59" y="184"/>
                </a:lnTo>
                <a:lnTo>
                  <a:pt x="67" y="189"/>
                </a:lnTo>
                <a:lnTo>
                  <a:pt x="77" y="190"/>
                </a:lnTo>
                <a:lnTo>
                  <a:pt x="87" y="191"/>
                </a:lnTo>
                <a:lnTo>
                  <a:pt x="96" y="193"/>
                </a:lnTo>
                <a:lnTo>
                  <a:pt x="96" y="193"/>
                </a:lnTo>
                <a:lnTo>
                  <a:pt x="110" y="191"/>
                </a:lnTo>
                <a:lnTo>
                  <a:pt x="123" y="189"/>
                </a:lnTo>
                <a:lnTo>
                  <a:pt x="136" y="183"/>
                </a:lnTo>
                <a:lnTo>
                  <a:pt x="148" y="177"/>
                </a:lnTo>
                <a:lnTo>
                  <a:pt x="148" y="177"/>
                </a:lnTo>
                <a:lnTo>
                  <a:pt x="152" y="183"/>
                </a:lnTo>
                <a:lnTo>
                  <a:pt x="217" y="239"/>
                </a:lnTo>
                <a:lnTo>
                  <a:pt x="217" y="239"/>
                </a:lnTo>
                <a:lnTo>
                  <a:pt x="222" y="243"/>
                </a:lnTo>
                <a:lnTo>
                  <a:pt x="229" y="245"/>
                </a:lnTo>
                <a:lnTo>
                  <a:pt x="238" y="243"/>
                </a:lnTo>
                <a:lnTo>
                  <a:pt x="243" y="238"/>
                </a:lnTo>
                <a:lnTo>
                  <a:pt x="249" y="232"/>
                </a:lnTo>
                <a:lnTo>
                  <a:pt x="249" y="232"/>
                </a:lnTo>
                <a:lnTo>
                  <a:pt x="253" y="225"/>
                </a:lnTo>
                <a:lnTo>
                  <a:pt x="255" y="218"/>
                </a:lnTo>
                <a:lnTo>
                  <a:pt x="252" y="211"/>
                </a:lnTo>
                <a:lnTo>
                  <a:pt x="248" y="204"/>
                </a:lnTo>
                <a:lnTo>
                  <a:pt x="248" y="204"/>
                </a:lnTo>
                <a:close/>
                <a:moveTo>
                  <a:pt x="96" y="155"/>
                </a:moveTo>
                <a:lnTo>
                  <a:pt x="96" y="155"/>
                </a:lnTo>
                <a:lnTo>
                  <a:pt x="84" y="154"/>
                </a:lnTo>
                <a:lnTo>
                  <a:pt x="73" y="151"/>
                </a:lnTo>
                <a:lnTo>
                  <a:pt x="63" y="145"/>
                </a:lnTo>
                <a:lnTo>
                  <a:pt x="54" y="138"/>
                </a:lnTo>
                <a:lnTo>
                  <a:pt x="47" y="130"/>
                </a:lnTo>
                <a:lnTo>
                  <a:pt x="42" y="119"/>
                </a:lnTo>
                <a:lnTo>
                  <a:pt x="38" y="109"/>
                </a:lnTo>
                <a:lnTo>
                  <a:pt x="38" y="96"/>
                </a:lnTo>
                <a:lnTo>
                  <a:pt x="38" y="96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3" y="47"/>
                </a:lnTo>
                <a:lnTo>
                  <a:pt x="73" y="42"/>
                </a:lnTo>
                <a:lnTo>
                  <a:pt x="84" y="39"/>
                </a:lnTo>
                <a:lnTo>
                  <a:pt x="96" y="37"/>
                </a:lnTo>
                <a:lnTo>
                  <a:pt x="96" y="37"/>
                </a:lnTo>
                <a:lnTo>
                  <a:pt x="108" y="39"/>
                </a:lnTo>
                <a:lnTo>
                  <a:pt x="119" y="42"/>
                </a:lnTo>
                <a:lnTo>
                  <a:pt x="129" y="47"/>
                </a:lnTo>
                <a:lnTo>
                  <a:pt x="137" y="54"/>
                </a:lnTo>
                <a:lnTo>
                  <a:pt x="145" y="63"/>
                </a:lnTo>
                <a:lnTo>
                  <a:pt x="150" y="74"/>
                </a:lnTo>
                <a:lnTo>
                  <a:pt x="154" y="85"/>
                </a:lnTo>
                <a:lnTo>
                  <a:pt x="155" y="96"/>
                </a:lnTo>
                <a:lnTo>
                  <a:pt x="155" y="96"/>
                </a:lnTo>
                <a:lnTo>
                  <a:pt x="154" y="109"/>
                </a:lnTo>
                <a:lnTo>
                  <a:pt x="150" y="119"/>
                </a:lnTo>
                <a:lnTo>
                  <a:pt x="145" y="130"/>
                </a:lnTo>
                <a:lnTo>
                  <a:pt x="137" y="138"/>
                </a:lnTo>
                <a:lnTo>
                  <a:pt x="129" y="145"/>
                </a:lnTo>
                <a:lnTo>
                  <a:pt x="119" y="151"/>
                </a:lnTo>
                <a:lnTo>
                  <a:pt x="108" y="154"/>
                </a:lnTo>
                <a:lnTo>
                  <a:pt x="96" y="155"/>
                </a:lnTo>
                <a:lnTo>
                  <a:pt x="96" y="15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4" y="2011361"/>
            <a:ext cx="12192000" cy="433712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69717" y="1591017"/>
            <a:ext cx="9052560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202"/>
          <p:cNvSpPr/>
          <p:nvPr/>
        </p:nvSpPr>
        <p:spPr>
          <a:xfrm>
            <a:off x="2164930" y="1181369"/>
            <a:ext cx="786213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lvl="0" indent="-292100" algn="ctr">
              <a:spcBef>
                <a:spcPts val="1000"/>
              </a:spcBef>
              <a:buClr>
                <a:srgbClr val="FFFFFF"/>
              </a:buClr>
              <a:buSzPts val="1000"/>
              <a:buFont typeface="Verdana"/>
              <a:buChar char="●"/>
            </a:pP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Proskilled </a:t>
            </a:r>
            <a:r>
              <a:rPr lang="pl-P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to organizacja działająca na rynku e-sportowym od </a:t>
            </a: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4 lat. Posiada </a:t>
            </a:r>
            <a:r>
              <a:rPr lang="pl-P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młody i dynamicznie rozwijający się zespół, z ponad dekadą doświadczenia w </a:t>
            </a:r>
            <a:r>
              <a:rPr lang="pl-P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branży.  Organizacja </a:t>
            </a:r>
            <a:r>
              <a:rPr lang="pl-P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ProSkilled poszukuje sponsorów do długofalowej współpracy. W planach mamy stworzenie interaktywnej platformy dla graczy, umożliwiajcej rozgrywkę w kilkanascie gier turniejowych</a:t>
            </a:r>
            <a:endParaRPr lang="pl-PL" sz="8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Flowchart: Manual Input 10"/>
          <p:cNvSpPr/>
          <p:nvPr/>
        </p:nvSpPr>
        <p:spPr>
          <a:xfrm rot="5400000">
            <a:off x="302872" y="1708491"/>
            <a:ext cx="4341813" cy="4947561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8147" y="408318"/>
            <a:ext cx="6236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PROSKILLLED</a:t>
            </a:r>
            <a:r>
              <a:rPr lang="en-US" sz="4800" dirty="0" smtClean="0">
                <a:latin typeface="Bebas Neue Regular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Bebas Neue Light" panose="00000500000000000000" pitchFamily="2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PROFILE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0204" y="2748437"/>
            <a:ext cx="405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latin typeface="Bebas Neue Regular" panose="00000500000000000000" pitchFamily="2" charset="0"/>
                <a:ea typeface="Adobe Gothic Std B" panose="020B0800000000000000" pitchFamily="34" charset="-128"/>
              </a:rPr>
              <a:t>ZARZĄD</a:t>
            </a:r>
            <a:endParaRPr lang="en-US" sz="4800" dirty="0" smtClean="0">
              <a:solidFill>
                <a:schemeClr val="tx2"/>
              </a:solidFill>
              <a:latin typeface="Bebas Neue Light" panose="000005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62" name="Shape 202"/>
          <p:cNvSpPr/>
          <p:nvPr/>
        </p:nvSpPr>
        <p:spPr>
          <a:xfrm>
            <a:off x="368196" y="4593897"/>
            <a:ext cx="2728975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>
                    <a:lumMod val="75000"/>
                  </a:schemeClr>
                </a:solidFill>
              </a:rPr>
              <a:t>Zarząd składa się z jednej osoby, pełniącej jednocześnie rolę Menadżera drużyny eSportowej. Założył on w 2017 roku działalność gospodarczą aby ułatwić sposób rozliczania sie z drużyną eSportową</a:t>
            </a:r>
            <a:endParaRPr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595" y="3579825"/>
            <a:ext cx="976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accent4"/>
                </a:solidFill>
                <a:ea typeface="Adobe Gothic Std B" panose="020B0800000000000000" pitchFamily="34" charset="-128"/>
              </a:rPr>
              <a:t>Proskilled.pl</a:t>
            </a:r>
            <a:endParaRPr lang="en-US" sz="1200" b="1" dirty="0">
              <a:solidFill>
                <a:schemeClr val="accent4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8196" y="4086665"/>
            <a:ext cx="2851522" cy="27739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37869" y="3414004"/>
            <a:ext cx="5572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4400" dirty="0" smtClean="0">
                <a:solidFill>
                  <a:schemeClr val="bg1"/>
                </a:solidFill>
                <a:latin typeface="Bebas Neue Regular" panose="00000500000000000000" pitchFamily="2" charset="0"/>
                <a:ea typeface="Adobe Gothic Std B" panose="020B0800000000000000" pitchFamily="34" charset="-128"/>
              </a:rPr>
              <a:t>WSPÓŁPRACOWNICY</a:t>
            </a:r>
            <a:endParaRPr lang="en-US" sz="4400" dirty="0" smtClean="0">
              <a:solidFill>
                <a:schemeClr val="bg1"/>
              </a:solidFill>
              <a:latin typeface="Bebas Neue Regular" panose="000005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30" name="Shape 202"/>
          <p:cNvSpPr/>
          <p:nvPr/>
        </p:nvSpPr>
        <p:spPr>
          <a:xfrm>
            <a:off x="5746178" y="4145683"/>
            <a:ext cx="4464050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 defTabSz="1371600"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685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1371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2057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indent="27432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indent="34290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indent="41148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indent="48006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indent="5486400" defTabSz="1371600"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 algn="r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Alekasander Setlak – odpowiedzialny za wizerunek marki</a:t>
            </a:r>
          </a:p>
          <a:p>
            <a:pPr marL="171450" indent="-171450" algn="r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pl-PL" sz="1100" dirty="0" smtClean="0">
                <a:solidFill>
                  <a:schemeClr val="bg1"/>
                </a:solidFill>
              </a:rPr>
              <a:t>Piotr Kubiak – gracz, odpowiedzialny za social media</a:t>
            </a:r>
            <a:endParaRPr lang="pl-PL" sz="1100" dirty="0" smtClean="0">
              <a:solidFill>
                <a:schemeClr val="bg1"/>
              </a:solidFill>
            </a:endParaRPr>
          </a:p>
          <a:p>
            <a:pPr marL="171450" indent="-171450" algn="r">
              <a:buFontTx/>
              <a:buChar char="-"/>
              <a:defRPr sz="1800">
                <a:solidFill>
                  <a:srgbClr val="000000"/>
                </a:solidFill>
              </a:defRPr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427956" y="3798724"/>
            <a:ext cx="1004308" cy="1004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flipH="1">
            <a:off x="3872753" y="2328091"/>
            <a:ext cx="6154310" cy="313868"/>
          </a:xfrm>
          <a:prstGeom prst="parallelogram">
            <a:avLst>
              <a:gd name="adj" fmla="val 19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18664" y="4083781"/>
            <a:ext cx="2008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Waldemar „bullet” Lewoń</a:t>
            </a:r>
            <a:endParaRPr lang="en-US" sz="12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3" name="Freeform 303"/>
          <p:cNvSpPr>
            <a:spLocks noEditPoints="1"/>
          </p:cNvSpPr>
          <p:nvPr/>
        </p:nvSpPr>
        <p:spPr bwMode="auto">
          <a:xfrm>
            <a:off x="10765988" y="4056369"/>
            <a:ext cx="328244" cy="489017"/>
          </a:xfrm>
          <a:custGeom>
            <a:avLst/>
            <a:gdLst>
              <a:gd name="T0" fmla="*/ 32 w 196"/>
              <a:gd name="T1" fmla="*/ 0 h 293"/>
              <a:gd name="T2" fmla="*/ 25 w 196"/>
              <a:gd name="T3" fmla="*/ 1 h 293"/>
              <a:gd name="T4" fmla="*/ 14 w 196"/>
              <a:gd name="T5" fmla="*/ 5 h 293"/>
              <a:gd name="T6" fmla="*/ 5 w 196"/>
              <a:gd name="T7" fmla="*/ 14 h 293"/>
              <a:gd name="T8" fmla="*/ 0 w 196"/>
              <a:gd name="T9" fmla="*/ 25 h 293"/>
              <a:gd name="T10" fmla="*/ 0 w 196"/>
              <a:gd name="T11" fmla="*/ 260 h 293"/>
              <a:gd name="T12" fmla="*/ 0 w 196"/>
              <a:gd name="T13" fmla="*/ 267 h 293"/>
              <a:gd name="T14" fmla="*/ 5 w 196"/>
              <a:gd name="T15" fmla="*/ 279 h 293"/>
              <a:gd name="T16" fmla="*/ 14 w 196"/>
              <a:gd name="T17" fmla="*/ 287 h 293"/>
              <a:gd name="T18" fmla="*/ 25 w 196"/>
              <a:gd name="T19" fmla="*/ 293 h 293"/>
              <a:gd name="T20" fmla="*/ 165 w 196"/>
              <a:gd name="T21" fmla="*/ 293 h 293"/>
              <a:gd name="T22" fmla="*/ 171 w 196"/>
              <a:gd name="T23" fmla="*/ 293 h 293"/>
              <a:gd name="T24" fmla="*/ 182 w 196"/>
              <a:gd name="T25" fmla="*/ 287 h 293"/>
              <a:gd name="T26" fmla="*/ 190 w 196"/>
              <a:gd name="T27" fmla="*/ 279 h 293"/>
              <a:gd name="T28" fmla="*/ 196 w 196"/>
              <a:gd name="T29" fmla="*/ 267 h 293"/>
              <a:gd name="T30" fmla="*/ 196 w 196"/>
              <a:gd name="T31" fmla="*/ 32 h 293"/>
              <a:gd name="T32" fmla="*/ 196 w 196"/>
              <a:gd name="T33" fmla="*/ 25 h 293"/>
              <a:gd name="T34" fmla="*/ 190 w 196"/>
              <a:gd name="T35" fmla="*/ 14 h 293"/>
              <a:gd name="T36" fmla="*/ 182 w 196"/>
              <a:gd name="T37" fmla="*/ 5 h 293"/>
              <a:gd name="T38" fmla="*/ 171 w 196"/>
              <a:gd name="T39" fmla="*/ 1 h 293"/>
              <a:gd name="T40" fmla="*/ 165 w 196"/>
              <a:gd name="T41" fmla="*/ 0 h 293"/>
              <a:gd name="T42" fmla="*/ 98 w 196"/>
              <a:gd name="T43" fmla="*/ 265 h 293"/>
              <a:gd name="T44" fmla="*/ 85 w 196"/>
              <a:gd name="T45" fmla="*/ 259 h 293"/>
              <a:gd name="T46" fmla="*/ 80 w 196"/>
              <a:gd name="T47" fmla="*/ 246 h 293"/>
              <a:gd name="T48" fmla="*/ 81 w 196"/>
              <a:gd name="T49" fmla="*/ 239 h 293"/>
              <a:gd name="T50" fmla="*/ 91 w 196"/>
              <a:gd name="T51" fmla="*/ 230 h 293"/>
              <a:gd name="T52" fmla="*/ 98 w 196"/>
              <a:gd name="T53" fmla="*/ 228 h 293"/>
              <a:gd name="T54" fmla="*/ 110 w 196"/>
              <a:gd name="T55" fmla="*/ 234 h 293"/>
              <a:gd name="T56" fmla="*/ 116 w 196"/>
              <a:gd name="T57" fmla="*/ 246 h 293"/>
              <a:gd name="T58" fmla="*/ 115 w 196"/>
              <a:gd name="T59" fmla="*/ 253 h 293"/>
              <a:gd name="T60" fmla="*/ 105 w 196"/>
              <a:gd name="T61" fmla="*/ 263 h 293"/>
              <a:gd name="T62" fmla="*/ 98 w 196"/>
              <a:gd name="T63" fmla="*/ 265 h 293"/>
              <a:gd name="T64" fmla="*/ 28 w 196"/>
              <a:gd name="T65" fmla="*/ 211 h 293"/>
              <a:gd name="T66" fmla="*/ 169 w 196"/>
              <a:gd name="T67" fmla="*/ 2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6" h="293">
                <a:moveTo>
                  <a:pt x="165" y="0"/>
                </a:moveTo>
                <a:lnTo>
                  <a:pt x="32" y="0"/>
                </a:lnTo>
                <a:lnTo>
                  <a:pt x="32" y="0"/>
                </a:lnTo>
                <a:lnTo>
                  <a:pt x="25" y="1"/>
                </a:lnTo>
                <a:lnTo>
                  <a:pt x="19" y="3"/>
                </a:lnTo>
                <a:lnTo>
                  <a:pt x="14" y="5"/>
                </a:lnTo>
                <a:lnTo>
                  <a:pt x="10" y="10"/>
                </a:lnTo>
                <a:lnTo>
                  <a:pt x="5" y="14"/>
                </a:lnTo>
                <a:lnTo>
                  <a:pt x="3" y="20"/>
                </a:lnTo>
                <a:lnTo>
                  <a:pt x="0" y="25"/>
                </a:lnTo>
                <a:lnTo>
                  <a:pt x="0" y="32"/>
                </a:lnTo>
                <a:lnTo>
                  <a:pt x="0" y="260"/>
                </a:lnTo>
                <a:lnTo>
                  <a:pt x="0" y="260"/>
                </a:lnTo>
                <a:lnTo>
                  <a:pt x="0" y="267"/>
                </a:lnTo>
                <a:lnTo>
                  <a:pt x="3" y="273"/>
                </a:lnTo>
                <a:lnTo>
                  <a:pt x="5" y="279"/>
                </a:lnTo>
                <a:lnTo>
                  <a:pt x="10" y="284"/>
                </a:lnTo>
                <a:lnTo>
                  <a:pt x="14" y="287"/>
                </a:lnTo>
                <a:lnTo>
                  <a:pt x="19" y="290"/>
                </a:lnTo>
                <a:lnTo>
                  <a:pt x="25" y="293"/>
                </a:lnTo>
                <a:lnTo>
                  <a:pt x="32" y="293"/>
                </a:lnTo>
                <a:lnTo>
                  <a:pt x="165" y="293"/>
                </a:lnTo>
                <a:lnTo>
                  <a:pt x="165" y="293"/>
                </a:lnTo>
                <a:lnTo>
                  <a:pt x="171" y="293"/>
                </a:lnTo>
                <a:lnTo>
                  <a:pt x="176" y="290"/>
                </a:lnTo>
                <a:lnTo>
                  <a:pt x="182" y="287"/>
                </a:lnTo>
                <a:lnTo>
                  <a:pt x="187" y="284"/>
                </a:lnTo>
                <a:lnTo>
                  <a:pt x="190" y="279"/>
                </a:lnTo>
                <a:lnTo>
                  <a:pt x="194" y="273"/>
                </a:lnTo>
                <a:lnTo>
                  <a:pt x="196" y="267"/>
                </a:lnTo>
                <a:lnTo>
                  <a:pt x="196" y="260"/>
                </a:lnTo>
                <a:lnTo>
                  <a:pt x="196" y="32"/>
                </a:lnTo>
                <a:lnTo>
                  <a:pt x="196" y="32"/>
                </a:lnTo>
                <a:lnTo>
                  <a:pt x="196" y="25"/>
                </a:lnTo>
                <a:lnTo>
                  <a:pt x="194" y="20"/>
                </a:lnTo>
                <a:lnTo>
                  <a:pt x="190" y="14"/>
                </a:lnTo>
                <a:lnTo>
                  <a:pt x="187" y="10"/>
                </a:lnTo>
                <a:lnTo>
                  <a:pt x="182" y="5"/>
                </a:lnTo>
                <a:lnTo>
                  <a:pt x="176" y="3"/>
                </a:lnTo>
                <a:lnTo>
                  <a:pt x="171" y="1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98" y="265"/>
                </a:moveTo>
                <a:lnTo>
                  <a:pt x="98" y="265"/>
                </a:lnTo>
                <a:lnTo>
                  <a:pt x="91" y="263"/>
                </a:lnTo>
                <a:lnTo>
                  <a:pt x="85" y="259"/>
                </a:lnTo>
                <a:lnTo>
                  <a:pt x="81" y="253"/>
                </a:lnTo>
                <a:lnTo>
                  <a:pt x="80" y="246"/>
                </a:lnTo>
                <a:lnTo>
                  <a:pt x="80" y="246"/>
                </a:lnTo>
                <a:lnTo>
                  <a:pt x="81" y="239"/>
                </a:lnTo>
                <a:lnTo>
                  <a:pt x="85" y="234"/>
                </a:lnTo>
                <a:lnTo>
                  <a:pt x="91" y="230"/>
                </a:lnTo>
                <a:lnTo>
                  <a:pt x="98" y="228"/>
                </a:lnTo>
                <a:lnTo>
                  <a:pt x="98" y="228"/>
                </a:lnTo>
                <a:lnTo>
                  <a:pt x="105" y="230"/>
                </a:lnTo>
                <a:lnTo>
                  <a:pt x="110" y="234"/>
                </a:lnTo>
                <a:lnTo>
                  <a:pt x="115" y="239"/>
                </a:lnTo>
                <a:lnTo>
                  <a:pt x="116" y="246"/>
                </a:lnTo>
                <a:lnTo>
                  <a:pt x="116" y="246"/>
                </a:lnTo>
                <a:lnTo>
                  <a:pt x="115" y="253"/>
                </a:lnTo>
                <a:lnTo>
                  <a:pt x="110" y="259"/>
                </a:lnTo>
                <a:lnTo>
                  <a:pt x="105" y="263"/>
                </a:lnTo>
                <a:lnTo>
                  <a:pt x="98" y="265"/>
                </a:lnTo>
                <a:lnTo>
                  <a:pt x="98" y="265"/>
                </a:lnTo>
                <a:close/>
                <a:moveTo>
                  <a:pt x="169" y="211"/>
                </a:moveTo>
                <a:lnTo>
                  <a:pt x="28" y="211"/>
                </a:lnTo>
                <a:lnTo>
                  <a:pt x="28" y="29"/>
                </a:lnTo>
                <a:lnTo>
                  <a:pt x="169" y="29"/>
                </a:lnTo>
                <a:lnTo>
                  <a:pt x="169" y="2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DB0707"/>
      </a:dk2>
      <a:lt2>
        <a:srgbClr val="5B0D05"/>
      </a:lt2>
      <a:accent1>
        <a:srgbClr val="FF0000"/>
      </a:accent1>
      <a:accent2>
        <a:srgbClr val="C00000"/>
      </a:accent2>
      <a:accent3>
        <a:srgbClr val="FF3300"/>
      </a:accent3>
      <a:accent4>
        <a:srgbClr val="A50021"/>
      </a:accent4>
      <a:accent5>
        <a:srgbClr val="FF3300"/>
      </a:accent5>
      <a:accent6>
        <a:srgbClr val="FF9900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18260</TotalTime>
  <Words>1260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Miftahul Huda</dc:creator>
  <cp:lastModifiedBy>bullet</cp:lastModifiedBy>
  <cp:revision>1949</cp:revision>
  <cp:lastPrinted>2016-10-28T07:15:23Z</cp:lastPrinted>
  <dcterms:created xsi:type="dcterms:W3CDTF">2015-07-12T05:34:26Z</dcterms:created>
  <dcterms:modified xsi:type="dcterms:W3CDTF">2018-04-03T16:13:35Z</dcterms:modified>
</cp:coreProperties>
</file>