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42" y="9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Obraz 36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Obraz 37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l-PL" sz="1400">
                <a:latin typeface="Times New Roman"/>
              </a:rPr>
              <a:t>&lt;data/godzina&gt;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pl-PL" sz="1400">
                <a:latin typeface="Times New Roman"/>
              </a:rPr>
              <a:t>&lt;stopka&gt;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0C704554-43FE-4F79-99FC-EE6F688210B3}" type="slidenum">
              <a:rPr lang="pl-PL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0" name="Obraz 39"/>
          <p:cNvPicPr/>
          <p:nvPr/>
        </p:nvPicPr>
        <p:blipFill>
          <a:blip r:embed="rId2"/>
          <a:stretch/>
        </p:blipFill>
        <p:spPr>
          <a:xfrm>
            <a:off x="0" y="7560"/>
            <a:ext cx="10080000" cy="75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3" name="Obraz 42"/>
          <p:cNvPicPr/>
          <p:nvPr/>
        </p:nvPicPr>
        <p:blipFill>
          <a:blip r:embed="rId2"/>
          <a:stretch/>
        </p:blipFill>
        <p:spPr>
          <a:xfrm>
            <a:off x="15120" y="20520"/>
            <a:ext cx="1013688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5" name="Obraz 44"/>
          <p:cNvPicPr/>
          <p:nvPr/>
        </p:nvPicPr>
        <p:blipFill>
          <a:blip r:embed="rId2"/>
          <a:stretch/>
        </p:blipFill>
        <p:spPr>
          <a:xfrm>
            <a:off x="0" y="-2160"/>
            <a:ext cx="10080000" cy="75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7" name="Obraz 46"/>
          <p:cNvPicPr/>
          <p:nvPr/>
        </p:nvPicPr>
        <p:blipFill>
          <a:blip r:embed="rId2"/>
          <a:stretch/>
        </p:blipFill>
        <p:spPr>
          <a:xfrm>
            <a:off x="0" y="7560"/>
            <a:ext cx="10080000" cy="75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49" name="Obraz 48"/>
          <p:cNvPicPr/>
          <p:nvPr/>
        </p:nvPicPr>
        <p:blipFill>
          <a:blip r:embed="rId2"/>
          <a:stretch/>
        </p:blipFill>
        <p:spPr>
          <a:xfrm>
            <a:off x="-4680" y="7560"/>
            <a:ext cx="10084680" cy="75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/>
          </a:p>
        </p:txBody>
      </p:sp>
      <p:pic>
        <p:nvPicPr>
          <p:cNvPr id="51" name="Obraz 50"/>
          <p:cNvPicPr/>
          <p:nvPr/>
        </p:nvPicPr>
        <p:blipFill>
          <a:blip r:embed="rId2"/>
          <a:stretch/>
        </p:blipFill>
        <p:spPr>
          <a:xfrm>
            <a:off x="0" y="7560"/>
            <a:ext cx="10080000" cy="75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Niestandardowy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datBikeR</dc:creator>
  <cp:lastModifiedBy>Adam Dakus</cp:lastModifiedBy>
  <cp:revision>1</cp:revision>
  <dcterms:modified xsi:type="dcterms:W3CDTF">2014-10-02T18:49:34Z</dcterms:modified>
</cp:coreProperties>
</file>