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76220-CA82-4A23-AE26-67B240B2BE37}" type="datetimeFigureOut">
              <a:rPr lang="pl-PL" smtClean="0"/>
              <a:t>2014-05-09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13389-7BD1-4B3E-8906-C563362D12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6786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Firma</a:t>
            </a:r>
            <a:r>
              <a:rPr lang="pl-PL" baseline="0" dirty="0" smtClean="0"/>
              <a:t> Glass World zajmuje  się od 2007 r szkłem czyli lustra na wymiar ,szkło bezpieczne , szkło hartowane, szkło ozdobne ,w  szerokim zakresie. 2010 r firma rozszerzyła działalność o sprzątanie terenu zewnętrznego jak i wewnątrz sprzątanie po remontach po przebudowach w 2011r firma rozszerzyła działalność o wykończenia  budynków  mieszkalnych i użyteczności publicznej w 2012r firma rozszerzyła działalność o usługi brukarskie układanie kostki układanie galanterii </a:t>
            </a:r>
            <a:r>
              <a:rPr lang="pl-PL" baseline="0" dirty="0" err="1" smtClean="0"/>
              <a:t>ogrodowej.Telefon</a:t>
            </a:r>
            <a:r>
              <a:rPr lang="pl-PL" baseline="0" dirty="0" smtClean="0"/>
              <a:t> kontaktowy do firmy  530 032 512 Marcin </a:t>
            </a:r>
            <a:r>
              <a:rPr lang="pl-PL" baseline="0" dirty="0" err="1" smtClean="0"/>
              <a:t>Lipiński.Emai</a:t>
            </a:r>
            <a:r>
              <a:rPr lang="pl-PL" baseline="0" dirty="0" smtClean="0"/>
              <a:t>  marcinlipinski@op.pl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13389-7BD1-4B3E-8906-C563362D12F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0238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81F4-F142-4E91-9956-2B201519C097}" type="datetimeFigureOut">
              <a:rPr lang="pl-PL" smtClean="0"/>
              <a:t>2014-05-09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DFBD-721D-4E39-B2C4-A810C94F1F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2175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81F4-F142-4E91-9956-2B201519C097}" type="datetimeFigureOut">
              <a:rPr lang="pl-PL" smtClean="0"/>
              <a:t>2014-05-09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DFBD-721D-4E39-B2C4-A810C94F1F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293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81F4-F142-4E91-9956-2B201519C097}" type="datetimeFigureOut">
              <a:rPr lang="pl-PL" smtClean="0"/>
              <a:t>2014-05-09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DFBD-721D-4E39-B2C4-A810C94F1F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266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81F4-F142-4E91-9956-2B201519C097}" type="datetimeFigureOut">
              <a:rPr lang="pl-PL" smtClean="0"/>
              <a:t>2014-05-09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DFBD-721D-4E39-B2C4-A810C94F1F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366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81F4-F142-4E91-9956-2B201519C097}" type="datetimeFigureOut">
              <a:rPr lang="pl-PL" smtClean="0"/>
              <a:t>2014-05-09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DFBD-721D-4E39-B2C4-A810C94F1F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572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81F4-F142-4E91-9956-2B201519C097}" type="datetimeFigureOut">
              <a:rPr lang="pl-PL" smtClean="0"/>
              <a:t>2014-05-09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DFBD-721D-4E39-B2C4-A810C94F1F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79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81F4-F142-4E91-9956-2B201519C097}" type="datetimeFigureOut">
              <a:rPr lang="pl-PL" smtClean="0"/>
              <a:t>2014-05-09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DFBD-721D-4E39-B2C4-A810C94F1F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936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81F4-F142-4E91-9956-2B201519C097}" type="datetimeFigureOut">
              <a:rPr lang="pl-PL" smtClean="0"/>
              <a:t>2014-05-09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DFBD-721D-4E39-B2C4-A810C94F1F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1302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81F4-F142-4E91-9956-2B201519C097}" type="datetimeFigureOut">
              <a:rPr lang="pl-PL" smtClean="0"/>
              <a:t>2014-05-09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DFBD-721D-4E39-B2C4-A810C94F1F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702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81F4-F142-4E91-9956-2B201519C097}" type="datetimeFigureOut">
              <a:rPr lang="pl-PL" smtClean="0"/>
              <a:t>2014-05-09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DFBD-721D-4E39-B2C4-A810C94F1F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196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81F4-F142-4E91-9956-2B201519C097}" type="datetimeFigureOut">
              <a:rPr lang="pl-PL" smtClean="0"/>
              <a:t>2014-05-09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DFBD-721D-4E39-B2C4-A810C94F1F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385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581F4-F142-4E91-9956-2B201519C097}" type="datetimeFigureOut">
              <a:rPr lang="pl-PL" smtClean="0"/>
              <a:t>2014-05-09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4DFBD-721D-4E39-B2C4-A810C94F1F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23092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pl-PL" dirty="0" smtClean="0"/>
              <a:t>Oferta usług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6400800" cy="1752600"/>
          </a:xfrm>
        </p:spPr>
        <p:txBody>
          <a:bodyPr/>
          <a:lstStyle/>
          <a:p>
            <a:r>
              <a:rPr lang="pl-PL" dirty="0" smtClean="0"/>
              <a:t>Glass </a:t>
            </a:r>
            <a:r>
              <a:rPr lang="pl-PL" dirty="0"/>
              <a:t>W</a:t>
            </a:r>
            <a:r>
              <a:rPr lang="pl-PL" dirty="0" smtClean="0"/>
              <a:t>orld usługi szklarskie</a:t>
            </a:r>
          </a:p>
          <a:p>
            <a:endParaRPr lang="pl-PL" dirty="0"/>
          </a:p>
        </p:txBody>
      </p:sp>
      <p:pic>
        <p:nvPicPr>
          <p:cNvPr id="1030" name="Picture 6" descr="C:\Users\Marcin\Pictures\2009-07-19 wakacje 2009\2010-05-16\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279" y="2708920"/>
            <a:ext cx="3961657" cy="350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arcin\Pictures\2012-11-13 samsung\samsung 2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3"/>
            <a:ext cx="432047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9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8229600" cy="1143000"/>
          </a:xfrm>
        </p:spPr>
        <p:txBody>
          <a:bodyPr/>
          <a:lstStyle/>
          <a:p>
            <a:r>
              <a:rPr lang="pl-PL" dirty="0" smtClean="0"/>
              <a:t>O nas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853136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Firma</a:t>
            </a:r>
            <a:r>
              <a:rPr lang="pl-PL" baseline="0" dirty="0" smtClean="0"/>
              <a:t> Glass World zajmuje  się od 2007 r. szkłem czyli lustra na wymiar,</a:t>
            </a:r>
            <a:r>
              <a:rPr lang="pl-PL" dirty="0" smtClean="0"/>
              <a:t> </a:t>
            </a:r>
            <a:r>
              <a:rPr lang="pl-PL" baseline="0" dirty="0" smtClean="0"/>
              <a:t>szkło bezpieczne, szkło hartowane, szkło ozdobne, w  szerokim zakresie. 2010 r. firma rozszerzyła działalność o sprzątanie terenu zewnętrznego jak i wewnątrz sprzątanie po remontach po przebudowach w 2011r. firma poszerzyła horyzonty o wykończenia  budynków  mieszkalnych i użyteczności publicznej w 2012r. firma zaczęła</a:t>
            </a:r>
            <a:r>
              <a:rPr lang="pl-PL" dirty="0" smtClean="0"/>
              <a:t> świadczyć</a:t>
            </a:r>
            <a:r>
              <a:rPr lang="pl-PL" baseline="0" dirty="0" smtClean="0"/>
              <a:t> usługi brukarskie: układanie kostki, układanie galanterii ogrodowej. Telefon kontaktowy do firmy  530 032 512 Marcin </a:t>
            </a:r>
            <a:r>
              <a:rPr lang="pl-PL" baseline="0" dirty="0" err="1" smtClean="0"/>
              <a:t>Lipiński.Emai</a:t>
            </a:r>
            <a:r>
              <a:rPr lang="pl-PL" baseline="0" dirty="0" smtClean="0"/>
              <a:t>-l  marcinlipinski@op.pl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779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240"/>
            <a:ext cx="4716016" cy="353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030" y="3519772"/>
            <a:ext cx="4450970" cy="333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031" y="0"/>
            <a:ext cx="4450970" cy="351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0" y="3519772"/>
            <a:ext cx="4693030" cy="3338227"/>
          </a:xfrm>
        </p:spPr>
        <p:txBody>
          <a:bodyPr>
            <a:normAutofit/>
          </a:bodyPr>
          <a:lstStyle/>
          <a:p>
            <a:r>
              <a:rPr lang="pl-PL" sz="3200" baseline="0" dirty="0" smtClean="0"/>
              <a:t>Telefon kontaktowy do firmy  </a:t>
            </a:r>
            <a:r>
              <a:rPr lang="pl-PL" sz="3200" b="1" baseline="0" dirty="0" smtClean="0"/>
              <a:t>530 032 512</a:t>
            </a:r>
            <a:r>
              <a:rPr lang="pl-PL" sz="3200" baseline="0" dirty="0" smtClean="0"/>
              <a:t> Marcin Lipiński. E-mail -</a:t>
            </a:r>
            <a:r>
              <a:rPr lang="pl-PL" sz="3200" b="1" baseline="0" dirty="0" smtClean="0"/>
              <a:t>marcinlipinski@op.pl</a:t>
            </a:r>
            <a:endParaRPr lang="pl-PL" sz="3200" b="1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843370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185</Words>
  <Application>Microsoft Office PowerPoint</Application>
  <PresentationFormat>Pokaz na ekranie (4:3)</PresentationFormat>
  <Paragraphs>7</Paragraphs>
  <Slides>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4" baseType="lpstr">
      <vt:lpstr>Motyw pakietu Office</vt:lpstr>
      <vt:lpstr>Oferta usług</vt:lpstr>
      <vt:lpstr>O nas</vt:lpstr>
      <vt:lpstr>Prezentacja programu PowerPoint</vt:lpstr>
    </vt:vector>
  </TitlesOfParts>
  <Company>Marcin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Oferta usług</dc:title>
  <dc:creator>Marcin</dc:creator>
  <cp:lastModifiedBy>Marcin</cp:lastModifiedBy>
  <cp:revision>9</cp:revision>
  <dcterms:created xsi:type="dcterms:W3CDTF">2014-05-09T10:36:31Z</dcterms:created>
  <dcterms:modified xsi:type="dcterms:W3CDTF">2014-05-09T11:55:37Z</dcterms:modified>
</cp:coreProperties>
</file>