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2" r:id="rId7"/>
    <p:sldId id="261"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6143668" cy="1143000"/>
          </a:xfrm>
        </p:spPr>
        <p:txBody>
          <a:bodyPr>
            <a:normAutofit/>
          </a:bodyPr>
          <a:lstStyle>
            <a:lvl1pPr algn="l">
              <a:defRPr sz="4000"/>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82EFD78-2A34-4AB4-95C0-8E6DE540A71E}" type="slidenum">
              <a:rPr lang="pl-PL" smtClean="0"/>
              <a:pPr/>
              <a:t>‹#›</a:t>
            </a:fld>
            <a:endParaRPr lang="pl-PL"/>
          </a:p>
        </p:txBody>
      </p:sp>
      <p:cxnSp>
        <p:nvCxnSpPr>
          <p:cNvPr id="7" name="Łącznik prosty 6"/>
          <p:cNvCxnSpPr/>
          <p:nvPr userDrawn="1"/>
        </p:nvCxnSpPr>
        <p:spPr>
          <a:xfrm>
            <a:off x="857224" y="1428736"/>
            <a:ext cx="7358114" cy="1588"/>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Obraz 7" descr="af_logo.jpg"/>
          <p:cNvPicPr>
            <a:picLocks noChangeAspect="1"/>
          </p:cNvPicPr>
          <p:nvPr userDrawn="1"/>
        </p:nvPicPr>
        <p:blipFill>
          <a:blip r:embed="rId2"/>
          <a:stretch>
            <a:fillRect/>
          </a:stretch>
        </p:blipFill>
        <p:spPr>
          <a:xfrm>
            <a:off x="7143769" y="428604"/>
            <a:ext cx="1571635" cy="840642"/>
          </a:xfrm>
          <a:prstGeom prst="rect">
            <a:avLst/>
          </a:prstGeom>
        </p:spPr>
      </p:pic>
      <p:cxnSp>
        <p:nvCxnSpPr>
          <p:cNvPr id="9" name="Łącznik prosty 8"/>
          <p:cNvCxnSpPr/>
          <p:nvPr userDrawn="1"/>
        </p:nvCxnSpPr>
        <p:spPr>
          <a:xfrm>
            <a:off x="1000100" y="6356370"/>
            <a:ext cx="7358114" cy="1588"/>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pole tekstowe 9"/>
          <p:cNvSpPr txBox="1"/>
          <p:nvPr userDrawn="1"/>
        </p:nvSpPr>
        <p:spPr>
          <a:xfrm>
            <a:off x="1873319" y="6429396"/>
            <a:ext cx="5556201" cy="338554"/>
          </a:xfrm>
          <a:prstGeom prst="rect">
            <a:avLst/>
          </a:prstGeom>
          <a:noFill/>
        </p:spPr>
        <p:txBody>
          <a:bodyPr wrap="none" rtlCol="0">
            <a:spAutoFit/>
          </a:bodyPr>
          <a:lstStyle/>
          <a:p>
            <a:pPr algn="ctr"/>
            <a:r>
              <a:rPr lang="pl-PL" sz="1600" dirty="0" smtClean="0"/>
              <a:t>Tele </a:t>
            </a:r>
            <a:r>
              <a:rPr lang="pl-PL" sz="1600" dirty="0" err="1" smtClean="0"/>
              <a:t>Promo</a:t>
            </a:r>
            <a:r>
              <a:rPr lang="pl-PL" sz="1600" dirty="0" smtClean="0"/>
              <a:t> Sp. z o.o. * </a:t>
            </a:r>
            <a:r>
              <a:rPr lang="pl-PL" sz="1600" dirty="0" err="1" smtClean="0"/>
              <a:t>www.alterfon.pl</a:t>
            </a:r>
            <a:r>
              <a:rPr lang="pl-PL" sz="1600" dirty="0" smtClean="0"/>
              <a:t> * infolinia +48 22228778</a:t>
            </a:r>
            <a:endParaRPr lang="pl-PL" sz="16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B0DEDAD-670E-4C1F-8D07-90DC2BFCA333}" type="datetimeFigureOut">
              <a:rPr lang="pl-PL" smtClean="0"/>
              <a:pPr/>
              <a:t>2011-02-18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82EFD78-2A34-4AB4-95C0-8E6DE540A71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28596" y="285728"/>
            <a:ext cx="8215370" cy="114300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DEDAD-670E-4C1F-8D07-90DC2BFCA333}" type="datetimeFigureOut">
              <a:rPr lang="pl-PL" smtClean="0"/>
              <a:pPr/>
              <a:t>2011-02-18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EFD78-2A34-4AB4-95C0-8E6DE540A71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aniozkomorki.pl/" TargetMode="External"/><Relationship Id="rId2" Type="http://schemas.openxmlformats.org/officeDocument/2006/relationships/hyperlink" Target="http://www.alterfon.p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Niewiarygodnie tanie rozmowy z Twojej komórki w Świat!</a:t>
            </a:r>
            <a:endParaRPr lang="pl-PL" dirty="0"/>
          </a:p>
        </p:txBody>
      </p:sp>
      <p:sp>
        <p:nvSpPr>
          <p:cNvPr id="3" name="Podtytuł 2"/>
          <p:cNvSpPr>
            <a:spLocks noGrp="1"/>
          </p:cNvSpPr>
          <p:nvPr>
            <p:ph type="subTitle" idx="1"/>
          </p:nvPr>
        </p:nvSpPr>
        <p:spPr/>
        <p:txBody>
          <a:bodyPr/>
          <a:lstStyle/>
          <a:p>
            <a:r>
              <a:rPr lang="pl-PL" dirty="0" err="1" smtClean="0"/>
              <a:t>AlterFon.pl</a:t>
            </a:r>
            <a:endParaRPr lang="pl-PL" dirty="0" smtClean="0"/>
          </a:p>
          <a:p>
            <a:r>
              <a:rPr lang="pl-PL" dirty="0" err="1" smtClean="0"/>
              <a:t>Taniozkomorki.pl</a:t>
            </a:r>
            <a:endParaRPr lang="pl-PL" dirty="0"/>
          </a:p>
        </p:txBody>
      </p:sp>
      <p:pic>
        <p:nvPicPr>
          <p:cNvPr id="4" name="Obraz 3" descr="af_logo.jpg"/>
          <p:cNvPicPr>
            <a:picLocks noChangeAspect="1"/>
          </p:cNvPicPr>
          <p:nvPr/>
        </p:nvPicPr>
        <p:blipFill>
          <a:blip r:embed="rId2"/>
          <a:stretch>
            <a:fillRect/>
          </a:stretch>
        </p:blipFill>
        <p:spPr>
          <a:xfrm>
            <a:off x="6286512" y="500042"/>
            <a:ext cx="2047875" cy="1095375"/>
          </a:xfrm>
          <a:prstGeom prst="rect">
            <a:avLst/>
          </a:prstGeom>
        </p:spPr>
      </p:pic>
      <p:cxnSp>
        <p:nvCxnSpPr>
          <p:cNvPr id="6" name="Łącznik prosty 5"/>
          <p:cNvCxnSpPr/>
          <p:nvPr/>
        </p:nvCxnSpPr>
        <p:spPr>
          <a:xfrm>
            <a:off x="857224" y="3714752"/>
            <a:ext cx="7358114" cy="1588"/>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Dla kogo </a:t>
            </a:r>
            <a:r>
              <a:rPr lang="pl-PL" dirty="0" err="1" smtClean="0"/>
              <a:t>AlterFon.pl</a:t>
            </a:r>
            <a:endParaRPr lang="pl-PL" dirty="0"/>
          </a:p>
        </p:txBody>
      </p:sp>
      <p:sp>
        <p:nvSpPr>
          <p:cNvPr id="3" name="Symbol zastępczy zawartości 2"/>
          <p:cNvSpPr>
            <a:spLocks noGrp="1"/>
          </p:cNvSpPr>
          <p:nvPr>
            <p:ph idx="1"/>
          </p:nvPr>
        </p:nvSpPr>
        <p:spPr/>
        <p:txBody>
          <a:bodyPr>
            <a:normAutofit/>
          </a:bodyPr>
          <a:lstStyle/>
          <a:p>
            <a:r>
              <a:rPr lang="pl-PL" sz="2800" dirty="0" smtClean="0"/>
              <a:t>Jeśli dużo dzwonisz za granicę i chcesz oszczędzać</a:t>
            </a:r>
          </a:p>
          <a:p>
            <a:r>
              <a:rPr lang="pl-PL" sz="2800" dirty="0" smtClean="0"/>
              <a:t>Jeśli masz dosyć rozwiązań </a:t>
            </a:r>
            <a:r>
              <a:rPr lang="pl-PL" sz="2800" dirty="0" err="1" smtClean="0"/>
              <a:t>VoIP</a:t>
            </a:r>
            <a:r>
              <a:rPr lang="pl-PL" sz="2800" dirty="0" smtClean="0"/>
              <a:t>, </a:t>
            </a:r>
            <a:r>
              <a:rPr lang="pl-PL" sz="2800" dirty="0" err="1" smtClean="0"/>
              <a:t>Skype</a:t>
            </a:r>
            <a:endParaRPr lang="pl-PL" sz="2800" dirty="0" smtClean="0"/>
          </a:p>
          <a:p>
            <a:r>
              <a:rPr lang="pl-PL" sz="2800" dirty="0" smtClean="0"/>
              <a:t>Jeśli chcesz telefonować z każdego miejsca ze swojego telefonu, bez kart, bez umów, bez komputera</a:t>
            </a:r>
          </a:p>
        </p:txBody>
      </p:sp>
      <p:sp>
        <p:nvSpPr>
          <p:cNvPr id="4" name="pole tekstowe 3"/>
          <p:cNvSpPr txBox="1"/>
          <p:nvPr/>
        </p:nvSpPr>
        <p:spPr>
          <a:xfrm>
            <a:off x="923462" y="4429132"/>
            <a:ext cx="7220438" cy="1754326"/>
          </a:xfrm>
          <a:prstGeom prst="rect">
            <a:avLst/>
          </a:prstGeom>
          <a:noFill/>
        </p:spPr>
        <p:txBody>
          <a:bodyPr wrap="none" rtlCol="0">
            <a:spAutoFit/>
          </a:bodyPr>
          <a:lstStyle/>
          <a:p>
            <a:pPr algn="ctr"/>
            <a:r>
              <a:rPr lang="pl-PL" sz="3600" b="1" dirty="0" smtClean="0"/>
              <a:t>Dzwoń prosto i niewiarygodnie tanio</a:t>
            </a:r>
          </a:p>
          <a:p>
            <a:pPr algn="ctr"/>
            <a:r>
              <a:rPr lang="pl-PL" sz="3600" b="1" dirty="0" smtClean="0"/>
              <a:t>za pomocą </a:t>
            </a:r>
            <a:r>
              <a:rPr lang="pl-PL" sz="3600" b="1" dirty="0" err="1" smtClean="0"/>
              <a:t>Alterfon.pl</a:t>
            </a:r>
            <a:r>
              <a:rPr lang="pl-PL" sz="3600" b="1" dirty="0" smtClean="0"/>
              <a:t> </a:t>
            </a:r>
          </a:p>
          <a:p>
            <a:pPr algn="ctr"/>
            <a:r>
              <a:rPr lang="pl-PL" sz="3600" b="1" dirty="0" smtClean="0"/>
              <a:t>z Twojego telefonu komórkowego!</a:t>
            </a:r>
            <a:endParaRPr lang="pl-PL"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Korzyści z </a:t>
            </a:r>
            <a:r>
              <a:rPr lang="pl-PL" dirty="0" err="1" smtClean="0"/>
              <a:t>AlterFon.pl</a:t>
            </a:r>
            <a:r>
              <a:rPr lang="pl-PL" dirty="0" smtClean="0"/>
              <a:t>?</a:t>
            </a:r>
            <a:endParaRPr lang="pl-PL" dirty="0"/>
          </a:p>
        </p:txBody>
      </p:sp>
      <p:sp>
        <p:nvSpPr>
          <p:cNvPr id="3" name="Symbol zastępczy zawartości 2"/>
          <p:cNvSpPr>
            <a:spLocks noGrp="1"/>
          </p:cNvSpPr>
          <p:nvPr>
            <p:ph idx="1"/>
          </p:nvPr>
        </p:nvSpPr>
        <p:spPr/>
        <p:txBody>
          <a:bodyPr>
            <a:normAutofit/>
          </a:bodyPr>
          <a:lstStyle/>
          <a:p>
            <a:r>
              <a:rPr lang="pl-PL" b="1" smtClean="0"/>
              <a:t>Do </a:t>
            </a:r>
            <a:r>
              <a:rPr lang="pl-PL" b="1" dirty="0" smtClean="0"/>
              <a:t>83% taniej niż tradycyjnie</a:t>
            </a:r>
            <a:r>
              <a:rPr lang="pl-PL" dirty="0" smtClean="0"/>
              <a:t/>
            </a:r>
            <a:br>
              <a:rPr lang="pl-PL" dirty="0" smtClean="0"/>
            </a:br>
            <a:r>
              <a:rPr lang="pl-PL" sz="2000" dirty="0" smtClean="0"/>
              <a:t>Niewiarygodnie tanie połączenia zagraniczne! Już od 0.19zł/min.</a:t>
            </a:r>
            <a:endParaRPr lang="pl-PL" dirty="0" smtClean="0"/>
          </a:p>
          <a:p>
            <a:r>
              <a:rPr lang="pl-PL" b="1" dirty="0" smtClean="0"/>
              <a:t>Dzwonisz wygodnie jak do tej pory</a:t>
            </a:r>
            <a:r>
              <a:rPr lang="pl-PL" dirty="0" smtClean="0"/>
              <a:t/>
            </a:r>
            <a:br>
              <a:rPr lang="pl-PL" dirty="0" smtClean="0"/>
            </a:br>
            <a:r>
              <a:rPr lang="pl-PL" sz="2000" dirty="0" smtClean="0"/>
              <a:t>Dzwonisz wygodnie z telefonu komórkowego. Wystarczy wprowadzić numer docelowy w postaci np. do Anglia: 222287777p0044xxx, Niemcy 22227777p0049xxx.</a:t>
            </a:r>
          </a:p>
          <a:p>
            <a:r>
              <a:rPr lang="pl-PL" b="1" dirty="0" smtClean="0"/>
              <a:t>Wysoka jakość – nie jest to </a:t>
            </a:r>
            <a:r>
              <a:rPr lang="pl-PL" b="1" dirty="0" err="1" smtClean="0"/>
              <a:t>VoIP</a:t>
            </a:r>
            <a:r>
              <a:rPr lang="pl-PL" dirty="0" smtClean="0"/>
              <a:t/>
            </a:r>
            <a:br>
              <a:rPr lang="pl-PL" dirty="0" smtClean="0"/>
            </a:br>
            <a:r>
              <a:rPr lang="pl-PL" sz="2000" dirty="0" smtClean="0"/>
              <a:t>Gwarantowana najwyższa jakość połączeń telefonicznych. Nie są to rozmowy realizowane przez </a:t>
            </a:r>
            <a:r>
              <a:rPr lang="pl-PL" sz="2000" dirty="0" err="1" smtClean="0"/>
              <a:t>internet</a:t>
            </a:r>
            <a:r>
              <a:rPr lang="pl-PL" sz="2000" dirty="0" smtClean="0"/>
              <a:t>.</a:t>
            </a:r>
          </a:p>
          <a:p>
            <a:r>
              <a:rPr lang="pl-PL" b="1" dirty="0" smtClean="0"/>
              <a:t>3 zł gratis na start! Sprawdź sam!</a:t>
            </a:r>
            <a:r>
              <a:rPr lang="pl-PL" dirty="0" smtClean="0"/>
              <a:t/>
            </a:r>
            <a:br>
              <a:rPr lang="pl-PL" dirty="0" smtClean="0"/>
            </a:br>
            <a:r>
              <a:rPr lang="pl-PL" sz="2000" dirty="0" smtClean="0"/>
              <a:t>Po </a:t>
            </a:r>
            <a:r>
              <a:rPr lang="pl-PL" sz="2000" dirty="0" err="1" smtClean="0"/>
              <a:t>zarejstrowaniu</a:t>
            </a:r>
            <a:r>
              <a:rPr lang="pl-PL" sz="2000" dirty="0" smtClean="0"/>
              <a:t> otrzymasz 3 zł gratis na start! Wypróbuj nas!</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 skorzystać?</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Zarejestruj się</a:t>
            </a:r>
            <a:br>
              <a:rPr lang="pl-PL" b="1" dirty="0" smtClean="0"/>
            </a:br>
            <a:r>
              <a:rPr lang="pl-PL" sz="2400" dirty="0" smtClean="0"/>
              <a:t>Wejdź na stronę </a:t>
            </a:r>
            <a:r>
              <a:rPr lang="pl-PL" sz="2400" dirty="0" err="1" smtClean="0"/>
              <a:t>www.Alterfon.pl</a:t>
            </a:r>
            <a:r>
              <a:rPr lang="pl-PL" sz="2400" dirty="0" smtClean="0"/>
              <a:t>. Zwrotnie otrzymasz e-mail z linkiem do aktywacji</a:t>
            </a:r>
            <a:endParaRPr lang="pl-PL" dirty="0" smtClean="0"/>
          </a:p>
          <a:p>
            <a:r>
              <a:rPr lang="pl-PL" b="1" dirty="0" smtClean="0"/>
              <a:t>Dodaj numer Twojej komórki</a:t>
            </a:r>
            <a:br>
              <a:rPr lang="pl-PL" b="1" dirty="0" smtClean="0"/>
            </a:br>
            <a:r>
              <a:rPr lang="pl-PL" sz="2400" dirty="0" smtClean="0"/>
              <a:t>Zaloguj się do swojego konta na </a:t>
            </a:r>
            <a:r>
              <a:rPr lang="pl-PL" sz="2400" dirty="0" err="1" smtClean="0"/>
              <a:t>www.AlterFon.pl</a:t>
            </a:r>
            <a:r>
              <a:rPr lang="pl-PL" sz="2400" dirty="0" smtClean="0"/>
              <a:t> i dodaj numer swojej komórki w formacie 9 cyfrowym np. 651788788</a:t>
            </a:r>
            <a:endParaRPr lang="pl-PL" dirty="0" smtClean="0"/>
          </a:p>
          <a:p>
            <a:r>
              <a:rPr lang="pl-PL" b="1" dirty="0" smtClean="0"/>
              <a:t>Wprowadź numer na wyświetlaczu</a:t>
            </a:r>
            <a:br>
              <a:rPr lang="pl-PL" b="1" dirty="0" smtClean="0"/>
            </a:br>
            <a:r>
              <a:rPr lang="pl-PL" sz="2400" dirty="0" smtClean="0"/>
              <a:t>wybierz numer w postaci: 22228777</a:t>
            </a:r>
            <a:r>
              <a:rPr lang="pl-PL" sz="2400" b="1" dirty="0" smtClean="0">
                <a:solidFill>
                  <a:srgbClr val="FF0000"/>
                </a:solidFill>
              </a:rPr>
              <a:t>p</a:t>
            </a:r>
            <a:r>
              <a:rPr lang="pl-PL" sz="2400" dirty="0" smtClean="0"/>
              <a:t>0049xxx</a:t>
            </a:r>
          </a:p>
          <a:p>
            <a:r>
              <a:rPr lang="pl-PL" b="1" dirty="0"/>
              <a:t>Naciśnij zieloną słuchawkę </a:t>
            </a:r>
            <a:r>
              <a:rPr lang="pl-PL" sz="2400" b="1" dirty="0"/>
              <a:t/>
            </a:r>
            <a:br>
              <a:rPr lang="pl-PL" sz="2400" b="1" dirty="0"/>
            </a:br>
            <a:r>
              <a:rPr lang="pl-PL" sz="2400" dirty="0" smtClean="0"/>
              <a:t>lub zapisz jako kontakt w książce telefonicznej i poczekaj na połączenie</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Format numeru: </a:t>
            </a:r>
            <a:r>
              <a:rPr lang="pl-PL" b="1" dirty="0" smtClean="0"/>
              <a:t>22228777</a:t>
            </a:r>
            <a:r>
              <a:rPr lang="pl-PL" b="1" dirty="0" smtClean="0">
                <a:solidFill>
                  <a:srgbClr val="FF0000"/>
                </a:solidFill>
              </a:rPr>
              <a:t>p</a:t>
            </a:r>
            <a:r>
              <a:rPr lang="pl-PL" b="1" dirty="0" smtClean="0"/>
              <a:t>0049xxx</a:t>
            </a:r>
            <a:endParaRPr lang="pl-PL" b="1" dirty="0"/>
          </a:p>
        </p:txBody>
      </p:sp>
      <p:sp>
        <p:nvSpPr>
          <p:cNvPr id="3" name="Symbol zastępczy zawartości 2"/>
          <p:cNvSpPr>
            <a:spLocks noGrp="1"/>
          </p:cNvSpPr>
          <p:nvPr>
            <p:ph idx="1"/>
          </p:nvPr>
        </p:nvSpPr>
        <p:spPr/>
        <p:txBody>
          <a:bodyPr>
            <a:normAutofit fontScale="77500" lnSpcReduction="20000"/>
          </a:bodyPr>
          <a:lstStyle/>
          <a:p>
            <a:r>
              <a:rPr lang="pl-PL" dirty="0" smtClean="0">
                <a:solidFill>
                  <a:srgbClr val="FF0000"/>
                </a:solidFill>
              </a:rPr>
              <a:t>22228777</a:t>
            </a:r>
            <a:r>
              <a:rPr lang="pl-PL" dirty="0" smtClean="0"/>
              <a:t> – jest to prefiks</a:t>
            </a:r>
          </a:p>
          <a:p>
            <a:r>
              <a:rPr lang="pl-PL" b="1" dirty="0" smtClean="0">
                <a:solidFill>
                  <a:srgbClr val="FF0000"/>
                </a:solidFill>
              </a:rPr>
              <a:t>p </a:t>
            </a:r>
            <a:r>
              <a:rPr lang="pl-PL" dirty="0" smtClean="0"/>
              <a:t>– „pauza” w zależności od modelu telefonu uzyskujemy przez:</a:t>
            </a:r>
          </a:p>
          <a:p>
            <a:pPr lvl="1"/>
            <a:r>
              <a:rPr lang="pl-PL" b="1" dirty="0" err="1" smtClean="0"/>
              <a:t>iPhone</a:t>
            </a:r>
            <a:r>
              <a:rPr lang="pl-PL" dirty="0" smtClean="0"/>
              <a:t>:  nacisnąć i przytrzymać dłużej przycisk [*], aż to momentu gdy pojawi się znak ",". Nacisnąć przycisk "</a:t>
            </a:r>
            <a:r>
              <a:rPr lang="pl-PL" dirty="0" err="1" smtClean="0"/>
              <a:t>pause</a:t>
            </a:r>
            <a:r>
              <a:rPr lang="pl-PL" dirty="0" smtClean="0"/>
              <a:t>". </a:t>
            </a:r>
          </a:p>
          <a:p>
            <a:pPr lvl="1"/>
            <a:r>
              <a:rPr lang="pl-PL" b="1" dirty="0" smtClean="0"/>
              <a:t>Nokia</a:t>
            </a:r>
            <a:r>
              <a:rPr lang="pl-PL" dirty="0" smtClean="0"/>
              <a:t>: Wcisnąć 3 razy przycisk [+] - pojawi się znak "p". </a:t>
            </a:r>
          </a:p>
          <a:p>
            <a:pPr lvl="1"/>
            <a:r>
              <a:rPr lang="pl-PL" b="1" dirty="0" smtClean="0"/>
              <a:t>Sony, Sony-Ericsson, Samsung</a:t>
            </a:r>
            <a:r>
              <a:rPr lang="pl-PL" dirty="0" smtClean="0"/>
              <a:t>: Nacisnąć i przytrzymać dłużej przycisk [*], aż do momentu gdy pojawi się znak "p„</a:t>
            </a:r>
          </a:p>
          <a:p>
            <a:pPr lvl="1"/>
            <a:r>
              <a:rPr lang="pl-PL" b="1" dirty="0" err="1" smtClean="0"/>
              <a:t>Sagem</a:t>
            </a:r>
            <a:r>
              <a:rPr lang="pl-PL" dirty="0" smtClean="0"/>
              <a:t>:  Nacisnąć i przytrzymać dłużej przycisk [0], aż to momentu gdy pojawi się znak ",„</a:t>
            </a:r>
          </a:p>
          <a:p>
            <a:pPr lvl="1"/>
            <a:r>
              <a:rPr lang="pl-PL" b="1" dirty="0" smtClean="0"/>
              <a:t>Philips</a:t>
            </a:r>
            <a:r>
              <a:rPr lang="pl-PL" dirty="0" smtClean="0"/>
              <a:t>:  Nacisnąć i przytrzymać dłużej przycisk [#], aż do momentu gdy pojawi się znak "p„</a:t>
            </a:r>
          </a:p>
          <a:p>
            <a:r>
              <a:rPr lang="pl-PL" dirty="0" smtClean="0">
                <a:solidFill>
                  <a:srgbClr val="FF0000"/>
                </a:solidFill>
              </a:rPr>
              <a:t>Numer docelowy </a:t>
            </a:r>
            <a:r>
              <a:rPr lang="pl-PL" dirty="0" smtClean="0"/>
              <a:t>– numer telefonu, jeśli za granicę poprzedzony dwoma zerami, np. do Niemcy „0049xxx”</a:t>
            </a:r>
          </a:p>
          <a:p>
            <a:pPr lvl="1"/>
            <a:endParaRPr lang="pl-PL" dirty="0" smtClean="0"/>
          </a:p>
          <a:p>
            <a:pPr lvl="1"/>
            <a:endParaRPr lang="pl-PL" dirty="0" smtClean="0"/>
          </a:p>
          <a:p>
            <a:pPr lvl="1"/>
            <a:endParaRPr lang="pl-P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Cennik</a:t>
            </a:r>
            <a:endParaRPr lang="pl-PL" dirty="0"/>
          </a:p>
        </p:txBody>
      </p:sp>
      <p:sp>
        <p:nvSpPr>
          <p:cNvPr id="3" name="Symbol zastępczy zawartości 2"/>
          <p:cNvSpPr>
            <a:spLocks noGrp="1"/>
          </p:cNvSpPr>
          <p:nvPr>
            <p:ph idx="1"/>
          </p:nvPr>
        </p:nvSpPr>
        <p:spPr/>
        <p:txBody>
          <a:bodyPr/>
          <a:lstStyle/>
          <a:p>
            <a:r>
              <a:rPr lang="pl-PL" dirty="0" smtClean="0"/>
              <a:t>Ceny już od 0.19zł/min</a:t>
            </a:r>
            <a:r>
              <a:rPr lang="pl-PL" dirty="0"/>
              <a:t> </a:t>
            </a:r>
            <a:r>
              <a:rPr lang="pl-PL" dirty="0" smtClean="0"/>
              <a:t>do Niemiec, Anglii, Francji, Włoch, Szwajcarii, Grecji, USA, Kandy, Chin, Austrii, Belgii, Australii, Czech, Danii, Estonii, Hiszpanii, Holandii, </a:t>
            </a:r>
            <a:r>
              <a:rPr lang="pl-PL" dirty="0" err="1" smtClean="0"/>
              <a:t>Honk-Kongu</a:t>
            </a:r>
            <a:r>
              <a:rPr lang="pl-PL" dirty="0" smtClean="0"/>
              <a:t>, Irlandii, Luksemburgu, Norwegii, Portugalii, Rumunii, Słowacji, Węgier, Argentyna i wielu innych</a:t>
            </a:r>
          </a:p>
          <a:p>
            <a:r>
              <a:rPr lang="pl-PL" dirty="0" smtClean="0"/>
              <a:t>Szczegóły na: </a:t>
            </a:r>
            <a:r>
              <a:rPr lang="pl-PL" dirty="0" err="1" smtClean="0"/>
              <a:t>www.alterfon.pl</a:t>
            </a:r>
            <a:r>
              <a:rPr lang="pl-PL" dirty="0" smtClean="0"/>
              <a:t>/m/</a:t>
            </a:r>
            <a:r>
              <a:rPr lang="pl-PL" dirty="0" err="1" smtClean="0"/>
              <a:t>cennik.pdf</a:t>
            </a:r>
            <a:endParaRPr lang="pl-P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Chcesz wiedzieć więcej</a:t>
            </a:r>
            <a:endParaRPr lang="pl-PL" dirty="0"/>
          </a:p>
        </p:txBody>
      </p:sp>
      <p:sp>
        <p:nvSpPr>
          <p:cNvPr id="3" name="Symbol zastępczy zawartości 2"/>
          <p:cNvSpPr>
            <a:spLocks noGrp="1"/>
          </p:cNvSpPr>
          <p:nvPr>
            <p:ph idx="1"/>
          </p:nvPr>
        </p:nvSpPr>
        <p:spPr/>
        <p:txBody>
          <a:bodyPr/>
          <a:lstStyle/>
          <a:p>
            <a:r>
              <a:rPr lang="pl-PL" dirty="0" smtClean="0"/>
              <a:t>Wejdź na </a:t>
            </a:r>
            <a:r>
              <a:rPr lang="pl-PL" dirty="0" err="1" smtClean="0"/>
              <a:t>strone</a:t>
            </a:r>
            <a:r>
              <a:rPr lang="pl-PL" dirty="0" smtClean="0"/>
              <a:t>: </a:t>
            </a:r>
            <a:r>
              <a:rPr lang="pl-PL" dirty="0" err="1" smtClean="0"/>
              <a:t>www.alterfon.pl</a:t>
            </a:r>
            <a:endParaRPr lang="pl-PL" dirty="0" smtClean="0"/>
          </a:p>
          <a:p>
            <a:r>
              <a:rPr lang="pl-PL" dirty="0" smtClean="0"/>
              <a:t>Infolinia: 22 </a:t>
            </a:r>
            <a:r>
              <a:rPr lang="pl-PL" dirty="0" err="1" smtClean="0"/>
              <a:t>22</a:t>
            </a:r>
            <a:r>
              <a:rPr lang="pl-PL" dirty="0" smtClean="0"/>
              <a:t> 87 78</a:t>
            </a:r>
          </a:p>
          <a:p>
            <a:r>
              <a:rPr lang="pl-PL" dirty="0" smtClean="0"/>
              <a:t>E-mail: </a:t>
            </a:r>
            <a:r>
              <a:rPr lang="pl-PL" dirty="0" err="1" smtClean="0"/>
              <a:t>info@alterfon.pl</a:t>
            </a:r>
            <a:endParaRPr lang="pl-PL" dirty="0" smtClean="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Tanie rozmowy do …</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Tanie rozmowy do Niemiec, do Anglii, do Francji, do Włoch, do Szwajcarii, do Grecji, do USA, do Kandy, do Chin, do Austrii, do Belgii, do Australii, do Czech, do Danii, do Estonii, do Hiszpanii, do Holandii, do </a:t>
            </a:r>
            <a:r>
              <a:rPr lang="pl-PL" dirty="0" err="1" smtClean="0"/>
              <a:t>Honk-Kongu</a:t>
            </a:r>
            <a:r>
              <a:rPr lang="pl-PL" dirty="0" smtClean="0"/>
              <a:t>, do Irlandii, do Luksemburgu, do Norwegii, do Portugalii, do Rumunii, do Słowacji, do Węgier, do Wietnamu, do Watykanu, do Uzbekistanu, do Urugwaju, do Ukrainy, do Ugandy, do Turcji, do Tajwanu, do Szwecji, do Argentyny, do Białoruś, do Boliwii, do Brazylii, do Chile, na Cypr, do Egiptu, do Etiopii, Finlandii, do Gruzji, do Iraku, do Iranu, do Izraela, do Japonii, do Kataru, do Kazachstanu, </a:t>
            </a:r>
            <a:r>
              <a:rPr lang="pl-PL" smtClean="0"/>
              <a:t>do Kolumbii</a:t>
            </a:r>
            <a:r>
              <a:rPr lang="pl-PL" dirty="0" smtClean="0"/>
              <a:t>, </a:t>
            </a:r>
            <a:r>
              <a:rPr lang="pl-PL" smtClean="0"/>
              <a:t>na Komory</a:t>
            </a:r>
            <a:endParaRPr lang="pl-PL" dirty="0" smtClean="0"/>
          </a:p>
          <a:p>
            <a:r>
              <a:rPr lang="pl-PL" dirty="0" smtClean="0"/>
              <a:t>Dzwoń tanio </a:t>
            </a:r>
            <a:r>
              <a:rPr lang="pl-PL" dirty="0" err="1" smtClean="0">
                <a:hlinkClick r:id="rId2"/>
              </a:rPr>
              <a:t>www.alterfon.pl</a:t>
            </a:r>
            <a:endParaRPr lang="pl-PL" dirty="0" smtClean="0"/>
          </a:p>
          <a:p>
            <a:r>
              <a:rPr lang="pl-PL" dirty="0" smtClean="0"/>
              <a:t>Tanie rozmowy telefoniczne </a:t>
            </a:r>
            <a:r>
              <a:rPr lang="pl-PL" dirty="0" err="1" smtClean="0">
                <a:hlinkClick r:id="rId3"/>
              </a:rPr>
              <a:t>www.taniozkomorki.pl</a:t>
            </a:r>
            <a:r>
              <a:rPr lang="pl-PL" dirty="0" smtClean="0"/>
              <a:t> </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TotalTime>
  <Words>458</Words>
  <Application>Microsoft Office PowerPoint</Application>
  <PresentationFormat>Pokaz na ekranie (4:3)</PresentationFormat>
  <Paragraphs>41</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Niewiarygodnie tanie rozmowy z Twojej komórki w Świat!</vt:lpstr>
      <vt:lpstr>Dla kogo AlterFon.pl</vt:lpstr>
      <vt:lpstr>Korzyści z AlterFon.pl?</vt:lpstr>
      <vt:lpstr>Jak skorzystać?</vt:lpstr>
      <vt:lpstr>Format numeru: 22228777p0049xxx</vt:lpstr>
      <vt:lpstr>Cennik</vt:lpstr>
      <vt:lpstr>Chcesz wiedzieć więcej</vt:lpstr>
      <vt:lpstr>Tanie rozmowy 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Niewiarygodnie tanie rozmowy z Twojej komórki w Świat!</dc:title>
  <dc:creator>MaNiAc!</dc:creator>
  <cp:lastModifiedBy>MaNiAc!</cp:lastModifiedBy>
  <cp:revision>13</cp:revision>
  <dcterms:created xsi:type="dcterms:W3CDTF">2011-02-09T17:10:10Z</dcterms:created>
  <dcterms:modified xsi:type="dcterms:W3CDTF">2011-02-18T18:54:40Z</dcterms:modified>
</cp:coreProperties>
</file>