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6" r:id="rId7"/>
    <p:sldId id="259" r:id="rId8"/>
    <p:sldId id="260" r:id="rId9"/>
    <p:sldId id="265" r:id="rId10"/>
    <p:sldId id="261" r:id="rId11"/>
    <p:sldId id="267" r:id="rId12"/>
  </p:sldIdLst>
  <p:sldSz cx="9144000" cy="6858000" type="screen4x3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EB"/>
    <a:srgbClr val="901818"/>
    <a:srgbClr val="01487B"/>
    <a:srgbClr val="0046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4400" b="0" kern="1200" cap="none" spc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196680"/>
            <a:ext cx="6400800" cy="1752600"/>
          </a:xfrm>
          <a:noFill/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none"/>
        </p:style>
        <p:txBody>
          <a:bodyPr/>
          <a:lstStyle>
            <a:lvl1pPr marL="0" indent="0" algn="ctr">
              <a:buNone/>
              <a:defRPr b="0" cap="none" spc="0">
                <a:ln>
                  <a:noFill/>
                </a:ln>
                <a:solidFill>
                  <a:srgbClr val="901818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magazynowanie, konfekcjonowanie, transport i spedycja - Prima Logistics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336666"/>
              </a:clrFrom>
              <a:clrTo>
                <a:srgbClr val="3366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767832"/>
            <a:ext cx="2736304" cy="172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 userDrawn="1">
            <p:ph type="title"/>
          </p:nvPr>
        </p:nvSpPr>
        <p:spPr>
          <a:xfrm>
            <a:off x="395536" y="44624"/>
            <a:ext cx="8424936" cy="1143000"/>
          </a:xfr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 userDrawn="1">
            <p:ph idx="1"/>
          </p:nvPr>
        </p:nvSpPr>
        <p:spPr>
          <a:noFill/>
          <a:ln>
            <a:noFill/>
          </a:ln>
          <a:effectLst>
            <a:softEdge rad="6350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  <a:lvl2pPr>
              <a:defRPr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2pPr>
            <a:lvl3pPr>
              <a:defRPr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3pPr>
            <a:lvl4pPr>
              <a:defRPr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4pPr>
            <a:lvl5pPr>
              <a:defRPr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395536" y="1196752"/>
            <a:ext cx="83529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0" y="197768"/>
            <a:ext cx="9144000" cy="1143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4B6A-4F92-4D36-A651-037104D6F6E8}" type="datetimeFigureOut">
              <a:rPr lang="en-US" smtClean="0"/>
              <a:pPr/>
              <a:t>12/1/2011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3D5B3-72E8-4DF6-A591-82ED44298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accent5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5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5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accent5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Prima-Logistics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Będziesz dla nas                ważnym klientem</a:t>
            </a:r>
            <a:endParaRPr lang="en-US" dirty="0"/>
          </a:p>
        </p:txBody>
      </p:sp>
      <p:grpSp>
        <p:nvGrpSpPr>
          <p:cNvPr id="9" name="Grupa 8"/>
          <p:cNvGrpSpPr/>
          <p:nvPr/>
        </p:nvGrpSpPr>
        <p:grpSpPr>
          <a:xfrm>
            <a:off x="2411760" y="5661248"/>
            <a:ext cx="4176464" cy="864096"/>
            <a:chOff x="2843808" y="5445224"/>
            <a:chExt cx="4176464" cy="864096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Prostokąt 7"/>
            <p:cNvSpPr/>
            <p:nvPr/>
          </p:nvSpPr>
          <p:spPr>
            <a:xfrm>
              <a:off x="2843808" y="5445224"/>
              <a:ext cx="4176464" cy="8640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7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32040" y="5465787"/>
              <a:ext cx="2057400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15816" y="5484837"/>
              <a:ext cx="1971675" cy="752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Sprawdziliśmy się już m.in. przy tych akcjach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r>
              <a:rPr lang="pl-PL" dirty="0" smtClean="0"/>
              <a:t>Heineken </a:t>
            </a:r>
            <a:r>
              <a:rPr lang="pl-PL" dirty="0" err="1" smtClean="0"/>
              <a:t>Open’er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Pij mleko, będziesz wielki</a:t>
            </a:r>
          </a:p>
          <a:p>
            <a:endParaRPr lang="pl-PL" dirty="0" smtClean="0"/>
          </a:p>
          <a:p>
            <a:r>
              <a:rPr lang="pl-PL" dirty="0" smtClean="0"/>
              <a:t>Męskie granie</a:t>
            </a:r>
          </a:p>
          <a:p>
            <a:endParaRPr lang="pl-PL" dirty="0" smtClean="0"/>
          </a:p>
          <a:p>
            <a:r>
              <a:rPr lang="pl-PL" dirty="0" smtClean="0"/>
              <a:t>Heineken </a:t>
            </a:r>
            <a:r>
              <a:rPr lang="pl-PL" dirty="0" err="1" smtClean="0"/>
              <a:t>Selector</a:t>
            </a:r>
            <a:r>
              <a:rPr lang="pl-PL" dirty="0" smtClean="0"/>
              <a:t> on </a:t>
            </a:r>
            <a:r>
              <a:rPr lang="pl-PL" dirty="0" err="1" smtClean="0"/>
              <a:t>Tour</a:t>
            </a:r>
            <a:endParaRPr lang="pl-PL" dirty="0" smtClean="0"/>
          </a:p>
          <a:p>
            <a:endParaRPr lang="en-US" dirty="0"/>
          </a:p>
        </p:txBody>
      </p:sp>
      <p:sp>
        <p:nvSpPr>
          <p:cNvPr id="2050" name="AutoShape 2" descr="https://mail.google.com/mail/?ui=2&amp;ik=a62ce57a20&amp;view=att&amp;th=130ac52c7d893ebf&amp;attid=0.1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484784"/>
            <a:ext cx="2232248" cy="184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89040"/>
            <a:ext cx="1656184" cy="25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r>
              <a:rPr lang="pl-PL" dirty="0" smtClean="0"/>
              <a:t>Szukasz speców od logistyki?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1763688" y="5753472"/>
            <a:ext cx="5688632" cy="1104528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2800" b="1" dirty="0" smtClean="0"/>
              <a:t>Sprawdź nas</a:t>
            </a:r>
            <a:endParaRPr lang="en-US" sz="28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331640" y="4149080"/>
            <a:ext cx="6624736" cy="193899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l-PL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algn="ctr"/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Lidia </a:t>
            </a:r>
            <a:r>
              <a:rPr lang="pl-PL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Żarnicka</a:t>
            </a:r>
            <a:endParaRPr lang="pl-PL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algn="ctr"/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e-mail: </a:t>
            </a:r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lzarnicka</a:t>
            </a:r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@prima-warka.pl</a:t>
            </a:r>
            <a:endParaRPr lang="pl-PL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algn="ctr"/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tel.:  608 201 315</a:t>
            </a:r>
          </a:p>
          <a:p>
            <a:pPr algn="ctr"/>
            <a:endParaRPr lang="en-US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843808" y="3729226"/>
            <a:ext cx="3778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tx2"/>
                </a:solidFill>
                <a:latin typeface="+mj-lt"/>
              </a:rPr>
              <a:t>Na Twój telefon i e-mail czeka:</a:t>
            </a:r>
          </a:p>
          <a:p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Prima-Logistics w skrócie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Solidni i doświadczeni w klasycznej działalności logistycznej </a:t>
            </a:r>
          </a:p>
          <a:p>
            <a:pPr lvl="1"/>
            <a:r>
              <a:rPr lang="pl-PL" dirty="0" smtClean="0"/>
              <a:t>15 lat w branży</a:t>
            </a:r>
          </a:p>
          <a:p>
            <a:pPr lvl="1">
              <a:buNone/>
            </a:pPr>
            <a:endParaRPr lang="pl-PL" dirty="0" smtClean="0"/>
          </a:p>
          <a:p>
            <a:r>
              <a:rPr lang="pl-PL" dirty="0" smtClean="0"/>
              <a:t>Otrzaskani w niestandardowych działaniach</a:t>
            </a:r>
          </a:p>
          <a:p>
            <a:pPr lvl="1"/>
            <a:r>
              <a:rPr lang="pl-PL" dirty="0" smtClean="0"/>
              <a:t>wsparcie </a:t>
            </a:r>
            <a:r>
              <a:rPr lang="pl-PL" dirty="0" err="1" smtClean="0"/>
              <a:t>eventów</a:t>
            </a:r>
            <a:r>
              <a:rPr lang="pl-PL" dirty="0" smtClean="0"/>
              <a:t>, imprez VIP, akcji typu </a:t>
            </a:r>
            <a:r>
              <a:rPr lang="pl-PL" i="1" dirty="0" err="1" smtClean="0"/>
              <a:t>tailor-made</a:t>
            </a:r>
            <a:endParaRPr lang="pl-PL" dirty="0" smtClean="0"/>
          </a:p>
          <a:p>
            <a:pPr lvl="1">
              <a:buNone/>
            </a:pPr>
            <a:endParaRPr lang="pl-PL" dirty="0" smtClean="0"/>
          </a:p>
          <a:p>
            <a:endParaRPr lang="pl-PL" dirty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755576" y="5229200"/>
            <a:ext cx="7560840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Łączymy siłę dużego operatora z elastycznością         i zapałem małego przewoźnika</a:t>
            </a:r>
          </a:p>
          <a:p>
            <a:pPr algn="ctr"/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Pracujemy dla dużych…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3384376" cy="142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56992"/>
            <a:ext cx="2016224" cy="121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772816"/>
            <a:ext cx="1728192" cy="118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17032"/>
            <a:ext cx="225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085184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941168"/>
            <a:ext cx="19526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…i zaskakujemy ich jakością</a:t>
            </a:r>
            <a:endParaRPr lang="en-US" dirty="0"/>
          </a:p>
        </p:txBody>
      </p:sp>
      <p:sp>
        <p:nvSpPr>
          <p:cNvPr id="5" name="Objaśnienie prostokątne zaokrąglone 4"/>
          <p:cNvSpPr/>
          <p:nvPr/>
        </p:nvSpPr>
        <p:spPr>
          <a:xfrm>
            <a:off x="611560" y="1484784"/>
            <a:ext cx="8064896" cy="1584176"/>
          </a:xfrm>
          <a:prstGeom prst="wedgeRoundRectCallout">
            <a:avLst>
              <a:gd name="adj1" fmla="val 3824"/>
              <a:gd name="adj2" fmla="val 697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l-PL" sz="2400" i="1" dirty="0" smtClean="0"/>
              <a:t>„te podziękowania są w całości dla Was!!!!! oprócz świetnej pracy zrobiliście też świetną reklamę swojego profesjonalizmu i możliwości...”</a:t>
            </a:r>
          </a:p>
          <a:p>
            <a:pPr algn="ctr"/>
            <a:endParaRPr lang="en-US" dirty="0"/>
          </a:p>
        </p:txBody>
      </p:sp>
      <p:sp>
        <p:nvSpPr>
          <p:cNvPr id="6" name="Objaśnienie prostokątne zaokrąglone 5"/>
          <p:cNvSpPr/>
          <p:nvPr/>
        </p:nvSpPr>
        <p:spPr>
          <a:xfrm>
            <a:off x="755576" y="4149080"/>
            <a:ext cx="8064896" cy="1584176"/>
          </a:xfrm>
          <a:prstGeom prst="wedgeRoundRectCallout">
            <a:avLst>
              <a:gd name="adj1" fmla="val -4322"/>
              <a:gd name="adj2" fmla="val 692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2700"/>
            <a:r>
              <a:rPr lang="pl-PL" sz="2400" i="1" dirty="0" smtClean="0"/>
              <a:t>„W załączeniu </a:t>
            </a:r>
            <a:r>
              <a:rPr lang="pl-PL" sz="2400" b="1" i="1" dirty="0" smtClean="0"/>
              <a:t>"OKLASKI" dla Was oczywiście:</a:t>
            </a:r>
            <a:r>
              <a:rPr lang="pl-PL" sz="2400" i="1" dirty="0" smtClean="0"/>
              <a:t>))))) jak widać wysłane do Zarządu...:)))”</a:t>
            </a:r>
            <a:endParaRPr lang="en-US" sz="2400" i="1" dirty="0" smtClean="0"/>
          </a:p>
          <a:p>
            <a:pPr algn="ctr"/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55576" y="3429000"/>
            <a:ext cx="480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Regionalny Kierownik Sprzedaży Ważnego Klienta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347864" y="6237312"/>
            <a:ext cx="4784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Regionalny Kierownik Sprzedaży Ważnego Klienta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Będziesz dla nas ważny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/>
          </a:bodyPr>
          <a:lstStyle/>
          <a:p>
            <a:r>
              <a:rPr lang="pl-PL" b="1" dirty="0" smtClean="0"/>
              <a:t>Opiekun na wyłączność</a:t>
            </a:r>
          </a:p>
          <a:p>
            <a:pPr lvl="1"/>
            <a:r>
              <a:rPr lang="pl-PL" dirty="0" smtClean="0"/>
              <a:t>Człowiek na etacie, pracujący z zapałem tylko dla Ciebie</a:t>
            </a:r>
            <a:endParaRPr lang="pl-PL" b="1" dirty="0" smtClean="0"/>
          </a:p>
          <a:p>
            <a:r>
              <a:rPr lang="pl-PL" b="1" dirty="0" smtClean="0"/>
              <a:t>24/7</a:t>
            </a:r>
          </a:p>
          <a:p>
            <a:pPr lvl="1"/>
            <a:r>
              <a:rPr lang="pl-PL" dirty="0" smtClean="0"/>
              <a:t>zapewnimy obsługę całą dobę, 7 dni w tygodniu</a:t>
            </a:r>
          </a:p>
          <a:p>
            <a:r>
              <a:rPr lang="pl-PL" b="1" dirty="0" smtClean="0"/>
              <a:t>Elastyczność</a:t>
            </a:r>
          </a:p>
          <a:p>
            <a:pPr lvl="1"/>
            <a:r>
              <a:rPr lang="pl-PL" dirty="0" smtClean="0"/>
              <a:t>dobierzemy </a:t>
            </a:r>
            <a:r>
              <a:rPr lang="pl-PL" b="1" dirty="0" smtClean="0"/>
              <a:t>najlepsze</a:t>
            </a:r>
            <a:r>
              <a:rPr lang="pl-PL" dirty="0" smtClean="0"/>
              <a:t> i </a:t>
            </a:r>
            <a:r>
              <a:rPr lang="pl-PL" b="1" dirty="0" smtClean="0"/>
              <a:t>najtańsze</a:t>
            </a:r>
            <a:r>
              <a:rPr lang="pl-PL" dirty="0" smtClean="0"/>
              <a:t> rozwiązania logistyczne zależnie do bieżących potrzeb</a:t>
            </a:r>
          </a:p>
          <a:p>
            <a:endParaRPr lang="pl-PL" b="1" dirty="0"/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Klasyczne działania logistyczne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32048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Dystrybucja z naszych magazynów i wskazanych miejsc</a:t>
            </a:r>
          </a:p>
          <a:p>
            <a:r>
              <a:rPr lang="pl-PL" dirty="0" smtClean="0"/>
              <a:t>Konsolidacja towarów z wielu punktów i relokacja</a:t>
            </a:r>
          </a:p>
          <a:p>
            <a:r>
              <a:rPr lang="pl-PL" dirty="0" smtClean="0"/>
              <a:t>Własny transport i spedycja międzynarodowa</a:t>
            </a:r>
          </a:p>
          <a:p>
            <a:r>
              <a:rPr lang="pl-PL" dirty="0" smtClean="0"/>
              <a:t>Agencja celna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pPr algn="ctr">
              <a:buNone/>
            </a:pPr>
            <a:endParaRPr lang="pl-PL" b="1" dirty="0" smtClean="0"/>
          </a:p>
          <a:p>
            <a:pPr algn="ctr">
              <a:buNone/>
            </a:pPr>
            <a:r>
              <a:rPr lang="pl-PL" b="1" dirty="0" smtClean="0"/>
              <a:t>A jak trzeba…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827584" y="4725144"/>
            <a:ext cx="7560840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</a:rPr>
              <a:t>Kompleksowo, terminowo i solidnie,                       we wszystkich możliwych konfiguracjach</a:t>
            </a:r>
          </a:p>
          <a:p>
            <a:pPr algn="ctr"/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j-lt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395536" y="1412776"/>
            <a:ext cx="8532440" cy="792088"/>
            <a:chOff x="0" y="206642"/>
            <a:chExt cx="9143999" cy="890718"/>
          </a:xfrm>
        </p:grpSpPr>
        <p:pic>
          <p:nvPicPr>
            <p:cNvPr id="6" name="Picture 10" descr="http://logistyka.prima-warka.pl/img/pic_star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1468"/>
              <a:ext cx="2292896" cy="885892"/>
            </a:xfrm>
            <a:prstGeom prst="rect">
              <a:avLst/>
            </a:prstGeom>
            <a:noFill/>
          </p:spPr>
        </p:pic>
        <p:pic>
          <p:nvPicPr>
            <p:cNvPr id="7" name="Picture 8" descr="http://logistyka.prima-warka.pl/img/pic_transport_i_spedycj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07079"/>
              <a:ext cx="2304256" cy="890281"/>
            </a:xfrm>
            <a:prstGeom prst="rect">
              <a:avLst/>
            </a:prstGeom>
            <a:noFill/>
          </p:spPr>
        </p:pic>
        <p:pic>
          <p:nvPicPr>
            <p:cNvPr id="8" name="Picture 6" descr="http://logistyka.prima-warka.pl/img/pic_konfekcjonowani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07078"/>
              <a:ext cx="2304256" cy="890282"/>
            </a:xfrm>
            <a:prstGeom prst="rect">
              <a:avLst/>
            </a:prstGeom>
            <a:noFill/>
          </p:spPr>
        </p:pic>
        <p:pic>
          <p:nvPicPr>
            <p:cNvPr id="9" name="Picture 4" descr="http://logistyka.prima-warka.pl/img/pic_magazynowanie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206642"/>
              <a:ext cx="2267743" cy="8761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l-PL" dirty="0" smtClean="0"/>
              <a:t>…zakaszemy rękawy…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005064"/>
            <a:ext cx="8496944" cy="2088232"/>
          </a:xfrm>
        </p:spPr>
        <p:txBody>
          <a:bodyPr numCol="2">
            <a:normAutofit fontScale="70000" lnSpcReduction="20000"/>
          </a:bodyPr>
          <a:lstStyle/>
          <a:p>
            <a:pPr indent="-252413"/>
            <a:r>
              <a:rPr lang="pl-PL" dirty="0" smtClean="0"/>
              <a:t>Pakowanie i przepakowywanie</a:t>
            </a:r>
          </a:p>
          <a:p>
            <a:pPr indent="-252413"/>
            <a:r>
              <a:rPr lang="pl-PL" dirty="0" smtClean="0"/>
              <a:t>Sortowanie</a:t>
            </a:r>
          </a:p>
          <a:p>
            <a:pPr indent="-252413"/>
            <a:r>
              <a:rPr lang="pl-PL" dirty="0" err="1" smtClean="0"/>
              <a:t>Insertowanie</a:t>
            </a:r>
            <a:r>
              <a:rPr lang="pl-PL" dirty="0" smtClean="0"/>
              <a:t> </a:t>
            </a:r>
          </a:p>
          <a:p>
            <a:pPr indent="-252413"/>
            <a:r>
              <a:rPr lang="pl-PL" dirty="0" smtClean="0"/>
              <a:t>Etykietowanie</a:t>
            </a:r>
          </a:p>
          <a:p>
            <a:endParaRPr lang="pl-PL" dirty="0"/>
          </a:p>
          <a:p>
            <a:endParaRPr lang="pl-PL" dirty="0" smtClean="0"/>
          </a:p>
          <a:p>
            <a:pPr indent="-252413"/>
            <a:r>
              <a:rPr lang="pl-PL" dirty="0" err="1" smtClean="0"/>
              <a:t>Co-packing</a:t>
            </a:r>
            <a:r>
              <a:rPr lang="pl-PL" dirty="0" smtClean="0"/>
              <a:t>, tworzenie </a:t>
            </a:r>
            <a:r>
              <a:rPr lang="pl-PL" dirty="0" err="1" smtClean="0"/>
              <a:t>multipacków</a:t>
            </a:r>
            <a:endParaRPr lang="pl-PL" dirty="0" smtClean="0"/>
          </a:p>
          <a:p>
            <a:pPr indent="-252413"/>
            <a:r>
              <a:rPr lang="pl-PL" dirty="0" smtClean="0"/>
              <a:t>Obsługa promocji i konkursów, wysyłka nagród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1852966" cy="217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412776"/>
            <a:ext cx="2160240" cy="196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268760"/>
            <a:ext cx="21336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ążkowana strzałka w prawo 9"/>
          <p:cNvSpPr/>
          <p:nvPr/>
        </p:nvSpPr>
        <p:spPr>
          <a:xfrm>
            <a:off x="2555776" y="2204864"/>
            <a:ext cx="720080" cy="432048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rążkowana strzałka w prawo 10"/>
          <p:cNvSpPr/>
          <p:nvPr/>
        </p:nvSpPr>
        <p:spPr>
          <a:xfrm>
            <a:off x="5724128" y="2276872"/>
            <a:ext cx="720080" cy="432048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ole tekstowe 11"/>
          <p:cNvSpPr txBox="1"/>
          <p:nvPr/>
        </p:nvSpPr>
        <p:spPr>
          <a:xfrm>
            <a:off x="1043608" y="5694347"/>
            <a:ext cx="7560840" cy="830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i inne prace manualne nie stanowią dla nas problemu</a:t>
            </a:r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…i pomożemy zaskoczyć Twoich klientów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5688632" cy="5040560"/>
          </a:xfrm>
        </p:spPr>
        <p:txBody>
          <a:bodyPr>
            <a:normAutofit fontScale="92500" lnSpcReduction="10000"/>
          </a:bodyPr>
          <a:lstStyle/>
          <a:p>
            <a:r>
              <a:rPr lang="pl-PL" sz="2800" b="1" dirty="0" smtClean="0"/>
              <a:t>Pełna logistyka </a:t>
            </a:r>
            <a:r>
              <a:rPr lang="pl-PL" sz="2800" b="1" dirty="0" err="1" smtClean="0"/>
              <a:t>eventów</a:t>
            </a:r>
            <a:endParaRPr lang="pl-PL" sz="2800" b="1" dirty="0" smtClean="0"/>
          </a:p>
          <a:p>
            <a:pPr lvl="1"/>
            <a:r>
              <a:rPr lang="pl-PL" sz="2400" dirty="0" smtClean="0"/>
              <a:t>dowóz, montaż, demontaż, konserwacja i przechowywanie sprzętu </a:t>
            </a:r>
            <a:r>
              <a:rPr lang="pl-PL" sz="2400" dirty="0" err="1" smtClean="0"/>
              <a:t>eventowego</a:t>
            </a:r>
            <a:endParaRPr lang="pl-PL" sz="2400" dirty="0" smtClean="0"/>
          </a:p>
          <a:p>
            <a:pPr lvl="1"/>
            <a:r>
              <a:rPr lang="pl-PL" sz="2400" dirty="0" smtClean="0"/>
              <a:t>obsługa imprez VIP</a:t>
            </a:r>
          </a:p>
          <a:p>
            <a:pPr lvl="1"/>
            <a:endParaRPr lang="pl-PL" sz="2400" dirty="0" smtClean="0"/>
          </a:p>
          <a:p>
            <a:r>
              <a:rPr lang="pl-PL" sz="2800" b="1" dirty="0" smtClean="0"/>
              <a:t>Akcje dystrybucyjne „szyte na miarę”</a:t>
            </a:r>
          </a:p>
          <a:p>
            <a:pPr lvl="1"/>
            <a:r>
              <a:rPr lang="pl-PL" sz="2400" dirty="0" smtClean="0"/>
              <a:t>nietypowe kształty, gabaryty</a:t>
            </a:r>
          </a:p>
          <a:p>
            <a:pPr lvl="1"/>
            <a:r>
              <a:rPr lang="pl-PL" sz="2400" dirty="0" smtClean="0"/>
              <a:t>specjalistyczne warunki przechowywania</a:t>
            </a:r>
          </a:p>
          <a:p>
            <a:pPr lvl="1">
              <a:buNone/>
            </a:pPr>
            <a:endParaRPr lang="pl-PL" sz="2400" dirty="0" smtClean="0"/>
          </a:p>
          <a:p>
            <a:pPr algn="ctr">
              <a:buNone/>
            </a:pPr>
            <a:r>
              <a:rPr lang="pl-PL" sz="3000" b="1" dirty="0" smtClean="0"/>
              <a:t> </a:t>
            </a:r>
          </a:p>
          <a:p>
            <a:endParaRPr lang="en-US" sz="2800" dirty="0"/>
          </a:p>
        </p:txBody>
      </p:sp>
      <p:sp>
        <p:nvSpPr>
          <p:cNvPr id="3078" name="AutoShape 6" descr="https://mail.google.com/mail/?ui=2&amp;ik=a62ce57a20&amp;view=att&amp;th=130ac52c7d893ebf&amp;attid=0.17&amp;disp=inline&amp;z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556792"/>
            <a:ext cx="1944215" cy="203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899592" y="5776808"/>
            <a:ext cx="7560840" cy="8925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Bierzemy to na siebie</a:t>
            </a:r>
            <a:endParaRPr lang="pl-PL" sz="2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  <a:p>
            <a:pPr algn="ctr"/>
            <a:endParaRPr lang="en-US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+mj-lt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933056"/>
            <a:ext cx="2232619" cy="161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 smtClean="0"/>
              <a:t>Mamy odpowiednie magazyny, sprzęt    i kompetencje</a:t>
            </a: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/>
          </a:bodyPr>
          <a:lstStyle/>
          <a:p>
            <a:r>
              <a:rPr lang="pl-PL" sz="2800" dirty="0" smtClean="0"/>
              <a:t>Systemy wysokiego i niskiego składowania</a:t>
            </a:r>
          </a:p>
          <a:p>
            <a:r>
              <a:rPr lang="pl-PL" sz="2800" dirty="0" smtClean="0"/>
              <a:t>Strefy kontrolowanej temperatury i wilgotności</a:t>
            </a:r>
          </a:p>
          <a:p>
            <a:r>
              <a:rPr lang="pl-PL" sz="2800" dirty="0" smtClean="0"/>
              <a:t>Nowoczesny transport</a:t>
            </a:r>
          </a:p>
          <a:p>
            <a:r>
              <a:rPr lang="pl-PL" sz="2800" dirty="0" smtClean="0"/>
              <a:t>Zintegrowany system informatyczny</a:t>
            </a:r>
          </a:p>
          <a:p>
            <a:r>
              <a:rPr lang="pl-PL" sz="2800" dirty="0" smtClean="0"/>
              <a:t>Monitoring, ochrona i ubezpieczenie</a:t>
            </a:r>
            <a:endParaRPr lang="pl-PL" sz="2800" dirty="0"/>
          </a:p>
          <a:p>
            <a:r>
              <a:rPr lang="pl-PL" sz="2800" dirty="0" smtClean="0"/>
              <a:t>System HACCP</a:t>
            </a:r>
            <a:endParaRPr 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3024336" cy="21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1B3C65"/>
      </a:dk1>
      <a:lt1>
        <a:srgbClr val="ECF4FF"/>
      </a:lt1>
      <a:dk2>
        <a:srgbClr val="202833"/>
      </a:dk2>
      <a:lt2>
        <a:srgbClr val="A2CAFF"/>
      </a:lt2>
      <a:accent1>
        <a:srgbClr val="9A6B1F"/>
      </a:accent1>
      <a:accent2>
        <a:srgbClr val="4D412E"/>
      </a:accent2>
      <a:accent3>
        <a:srgbClr val="2E1D00"/>
      </a:accent3>
      <a:accent4>
        <a:srgbClr val="FFD899"/>
      </a:accent4>
      <a:accent5>
        <a:srgbClr val="FFF7EB"/>
      </a:accent5>
      <a:accent6>
        <a:srgbClr val="FDEADA"/>
      </a:accent6>
      <a:hlink>
        <a:srgbClr val="6565FF"/>
      </a:hlink>
      <a:folHlink>
        <a:srgbClr val="5F0060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321</Words>
  <Application>Microsoft Office PowerPoint</Application>
  <PresentationFormat>Pokaz na ekranie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Prima-Logistics</vt:lpstr>
      <vt:lpstr>Prima-Logistics w skrócie</vt:lpstr>
      <vt:lpstr>Pracujemy dla dużych…</vt:lpstr>
      <vt:lpstr>…i zaskakujemy ich jakością</vt:lpstr>
      <vt:lpstr>Będziesz dla nas ważny</vt:lpstr>
      <vt:lpstr>Klasyczne działania logistyczne</vt:lpstr>
      <vt:lpstr>…zakaszemy rękawy…</vt:lpstr>
      <vt:lpstr>…i pomożemy zaskoczyć Twoich klientów</vt:lpstr>
      <vt:lpstr>Mamy odpowiednie magazyny, sprzęt    i kompetencje</vt:lpstr>
      <vt:lpstr>Sprawdziliśmy się już m.in. przy tych akcjach</vt:lpstr>
      <vt:lpstr>Szukasz speców od logistyki?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Prima-Logistics</dc:title>
  <dc:creator>albert</dc:creator>
  <cp:lastModifiedBy>.</cp:lastModifiedBy>
  <cp:revision>53</cp:revision>
  <dcterms:created xsi:type="dcterms:W3CDTF">2011-06-24T15:27:30Z</dcterms:created>
  <dcterms:modified xsi:type="dcterms:W3CDTF">2011-12-01T11:26:37Z</dcterms:modified>
</cp:coreProperties>
</file>